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6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8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9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10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11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12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13.xml" ContentType="application/vnd.openxmlformats-officedocument.presentationml.tags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1" r:id="rId4"/>
  </p:sldMasterIdLst>
  <p:notesMasterIdLst>
    <p:notesMasterId r:id="rId91"/>
  </p:notesMasterIdLst>
  <p:handoutMasterIdLst>
    <p:handoutMasterId r:id="rId92"/>
  </p:handoutMasterIdLst>
  <p:sldIdLst>
    <p:sldId id="312" r:id="rId5"/>
    <p:sldId id="427" r:id="rId6"/>
    <p:sldId id="428" r:id="rId7"/>
    <p:sldId id="378" r:id="rId8"/>
    <p:sldId id="382" r:id="rId9"/>
    <p:sldId id="376" r:id="rId10"/>
    <p:sldId id="377" r:id="rId11"/>
    <p:sldId id="431" r:id="rId12"/>
    <p:sldId id="379" r:id="rId13"/>
    <p:sldId id="426" r:id="rId14"/>
    <p:sldId id="261" r:id="rId15"/>
    <p:sldId id="413" r:id="rId16"/>
    <p:sldId id="430" r:id="rId17"/>
    <p:sldId id="403" r:id="rId18"/>
    <p:sldId id="331" r:id="rId19"/>
    <p:sldId id="345" r:id="rId20"/>
    <p:sldId id="404" r:id="rId21"/>
    <p:sldId id="405" r:id="rId22"/>
    <p:sldId id="432" r:id="rId23"/>
    <p:sldId id="437" r:id="rId24"/>
    <p:sldId id="285" r:id="rId25"/>
    <p:sldId id="410" r:id="rId26"/>
    <p:sldId id="283" r:id="rId27"/>
    <p:sldId id="284" r:id="rId28"/>
    <p:sldId id="381" r:id="rId29"/>
    <p:sldId id="340" r:id="rId30"/>
    <p:sldId id="443" r:id="rId31"/>
    <p:sldId id="278" r:id="rId32"/>
    <p:sldId id="281" r:id="rId33"/>
    <p:sldId id="279" r:id="rId34"/>
    <p:sldId id="277" r:id="rId35"/>
    <p:sldId id="289" r:id="rId36"/>
    <p:sldId id="266" r:id="rId37"/>
    <p:sldId id="286" r:id="rId38"/>
    <p:sldId id="288" r:id="rId39"/>
    <p:sldId id="292" r:id="rId40"/>
    <p:sldId id="294" r:id="rId41"/>
    <p:sldId id="257" r:id="rId42"/>
    <p:sldId id="433" r:id="rId43"/>
    <p:sldId id="346" r:id="rId44"/>
    <p:sldId id="347" r:id="rId45"/>
    <p:sldId id="415" r:id="rId46"/>
    <p:sldId id="445" r:id="rId47"/>
    <p:sldId id="442" r:id="rId48"/>
    <p:sldId id="348" r:id="rId49"/>
    <p:sldId id="295" r:id="rId50"/>
    <p:sldId id="423" r:id="rId51"/>
    <p:sldId id="411" r:id="rId52"/>
    <p:sldId id="424" r:id="rId53"/>
    <p:sldId id="298" r:id="rId54"/>
    <p:sldId id="441" r:id="rId55"/>
    <p:sldId id="422" r:id="rId56"/>
    <p:sldId id="419" r:id="rId57"/>
    <p:sldId id="296" r:id="rId58"/>
    <p:sldId id="268" r:id="rId59"/>
    <p:sldId id="272" r:id="rId60"/>
    <p:sldId id="270" r:id="rId61"/>
    <p:sldId id="273" r:id="rId62"/>
    <p:sldId id="440" r:id="rId63"/>
    <p:sldId id="399" r:id="rId64"/>
    <p:sldId id="397" r:id="rId65"/>
    <p:sldId id="276" r:id="rId66"/>
    <p:sldId id="300" r:id="rId67"/>
    <p:sldId id="434" r:id="rId68"/>
    <p:sldId id="386" r:id="rId69"/>
    <p:sldId id="396" r:id="rId70"/>
    <p:sldId id="400" r:id="rId71"/>
    <p:sldId id="401" r:id="rId72"/>
    <p:sldId id="388" r:id="rId73"/>
    <p:sldId id="280" r:id="rId74"/>
    <p:sldId id="389" r:id="rId75"/>
    <p:sldId id="390" r:id="rId76"/>
    <p:sldId id="391" r:id="rId77"/>
    <p:sldId id="392" r:id="rId78"/>
    <p:sldId id="301" r:id="rId79"/>
    <p:sldId id="275" r:id="rId80"/>
    <p:sldId id="414" r:id="rId81"/>
    <p:sldId id="394" r:id="rId82"/>
    <p:sldId id="435" r:id="rId83"/>
    <p:sldId id="358" r:id="rId84"/>
    <p:sldId id="436" r:id="rId85"/>
    <p:sldId id="402" r:id="rId86"/>
    <p:sldId id="327" r:id="rId87"/>
    <p:sldId id="344" r:id="rId88"/>
    <p:sldId id="311" r:id="rId89"/>
    <p:sldId id="446" r:id="rId90"/>
  </p:sldIdLst>
  <p:sldSz cx="13817600" cy="7772400"/>
  <p:notesSz cx="7010400" cy="9296400"/>
  <p:embeddedFontLst>
    <p:embeddedFont>
      <p:font typeface="Aharoni" panose="02010803020104030203" pitchFamily="2" charset="-79"/>
      <p:bold r:id="rId93"/>
    </p:embeddedFont>
    <p:embeddedFont>
      <p:font typeface="Amasis MT Pro Black" panose="02040A04050005020304" pitchFamily="18" charset="0"/>
      <p:bold r:id="rId94"/>
      <p:boldItalic r:id="rId95"/>
    </p:embeddedFont>
    <p:embeddedFont>
      <p:font typeface="Arial Narrow" panose="020B0606020202030204" pitchFamily="34" charset="0"/>
      <p:regular r:id="rId96"/>
      <p:bold r:id="rId97"/>
      <p:italic r:id="rId98"/>
      <p:boldItalic r:id="rId99"/>
    </p:embeddedFont>
    <p:embeddedFont>
      <p:font typeface="Baguet Script" panose="00000500000000000000" pitchFamily="2" charset="0"/>
      <p:regular r:id="rId100"/>
    </p:embeddedFont>
    <p:embeddedFont>
      <p:font typeface="Book Antiqua" panose="02040602050305030304" pitchFamily="18" charset="0"/>
      <p:regular r:id="rId101"/>
      <p:bold r:id="rId102"/>
      <p:italic r:id="rId103"/>
      <p:boldItalic r:id="rId104"/>
    </p:embeddedFont>
    <p:embeddedFont>
      <p:font typeface="Bradley Hand ITC" panose="03070402050302030203" pitchFamily="66" charset="0"/>
      <p:regular r:id="rId105"/>
    </p:embeddedFont>
    <p:embeddedFont>
      <p:font typeface="Broadway" panose="04040905080002020502" pitchFamily="82" charset="0"/>
      <p:regular r:id="rId106"/>
    </p:embeddedFont>
    <p:embeddedFont>
      <p:font typeface="Brush Script MT" panose="03060802040406070304" pitchFamily="66" charset="0"/>
      <p:italic r:id="rId107"/>
    </p:embeddedFont>
    <p:embeddedFont>
      <p:font typeface="Cascadia Code" panose="020B0604020202020204" charset="0"/>
      <p:regular r:id="rId108"/>
      <p:bold r:id="rId109"/>
      <p:italic r:id="rId110"/>
      <p:boldItalic r:id="rId111"/>
    </p:embeddedFont>
    <p:embeddedFont>
      <p:font typeface="Comic Sans MS" panose="030F0702030302020204" pitchFamily="66" charset="0"/>
      <p:regular r:id="rId112"/>
      <p:bold r:id="rId113"/>
      <p:italic r:id="rId114"/>
      <p:boldItalic r:id="rId115"/>
    </p:embeddedFont>
    <p:embeddedFont>
      <p:font typeface="Corbel" panose="020B0503020204020204" pitchFamily="34" charset="0"/>
      <p:regular r:id="rId116"/>
      <p:bold r:id="rId117"/>
      <p:italic r:id="rId118"/>
      <p:boldItalic r:id="rId119"/>
    </p:embeddedFont>
    <p:embeddedFont>
      <p:font typeface="Ink Free" panose="03080402000500000000" pitchFamily="66" charset="0"/>
      <p:regular r:id="rId120"/>
    </p:embeddedFont>
    <p:embeddedFont>
      <p:font typeface="Kristen ITC" panose="03050502040202030202" pitchFamily="66" charset="0"/>
      <p:regular r:id="rId121"/>
    </p:embeddedFont>
    <p:embeddedFont>
      <p:font typeface="Pristina" panose="03060402040406080204" pitchFamily="66" charset="0"/>
      <p:regular r:id="rId122"/>
    </p:embeddedFont>
    <p:embeddedFont>
      <p:font typeface="Tahoma" panose="020B0604030504040204" pitchFamily="34" charset="0"/>
      <p:regular r:id="rId123"/>
      <p:bold r:id="rId1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D4D0C8"/>
    <a:srgbClr val="EFF0F1"/>
    <a:srgbClr val="0F6FC6"/>
    <a:srgbClr val="D9E2F3"/>
    <a:srgbClr val="F2F4FF"/>
    <a:srgbClr val="FFC000"/>
    <a:srgbClr val="EEAD00"/>
    <a:srgbClr val="EA9D00"/>
    <a:srgbClr val="97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DF3EA-3811-4616-B957-A516A86FBEE3}" v="389" dt="2025-08-04T19:07:21.25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264" y="42"/>
      </p:cViewPr>
      <p:guideLst>
        <p:guide orient="horz" pos="2832"/>
        <p:guide pos="2967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5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0.fntdata"/><Relationship Id="rId16" Type="http://schemas.openxmlformats.org/officeDocument/2006/relationships/slide" Target="slides/slide12.xml"/><Relationship Id="rId107" Type="http://schemas.openxmlformats.org/officeDocument/2006/relationships/font" Target="fonts/font15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0.fntdata"/><Relationship Id="rId123" Type="http://schemas.openxmlformats.org/officeDocument/2006/relationships/font" Target="fonts/font31.fntdata"/><Relationship Id="rId128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font" Target="fonts/font3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1.fntdata"/><Relationship Id="rId118" Type="http://schemas.openxmlformats.org/officeDocument/2006/relationships/font" Target="fonts/font26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124" Type="http://schemas.openxmlformats.org/officeDocument/2006/relationships/font" Target="fonts/font32.fntdata"/><Relationship Id="rId129" Type="http://schemas.microsoft.com/office/2015/10/relationships/revisionInfo" Target="revisionInfo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22.fntdata"/><Relationship Id="rId119" Type="http://schemas.openxmlformats.org/officeDocument/2006/relationships/font" Target="fonts/font27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7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120" Type="http://schemas.openxmlformats.org/officeDocument/2006/relationships/font" Target="fonts/font28.fntdata"/><Relationship Id="rId125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8.fntdata"/><Relationship Id="rId115" Type="http://schemas.openxmlformats.org/officeDocument/2006/relationships/font" Target="fonts/font23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12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121" Type="http://schemas.openxmlformats.org/officeDocument/2006/relationships/font" Target="fonts/font29.fntdata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19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14.fntdata"/><Relationship Id="rId12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122" Type="http://schemas.openxmlformats.org/officeDocument/2006/relationships/font" Target="fonts/font3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D100AD-9F56-43DB-BAA7-50AF568D24E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5C5199-56BB-4921-8175-4F30154F3059}">
      <dgm:prSet/>
      <dgm:spPr>
        <a:solidFill>
          <a:schemeClr val="bg1"/>
        </a:solidFill>
        <a:ln w="38100">
          <a:solidFill>
            <a:srgbClr val="0F6FC6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  <a:latin typeface="Book Antiqua" panose="02040602050305030304" pitchFamily="18" charset="0"/>
            </a:rPr>
            <a:t>Production Worksheets and Production Records are used to track meal production and ensure the school food authority is following policies and procedures for each meal service.</a:t>
          </a:r>
        </a:p>
      </dgm:t>
    </dgm:pt>
    <dgm:pt modelId="{01FE2EC6-4F46-489B-848B-4C8254FE9CA2}" type="parTrans" cxnId="{53DAE3A2-2818-4B8E-9A73-DFFF66E29FFF}">
      <dgm:prSet/>
      <dgm:spPr/>
      <dgm:t>
        <a:bodyPr/>
        <a:lstStyle/>
        <a:p>
          <a:endParaRPr lang="en-US"/>
        </a:p>
      </dgm:t>
    </dgm:pt>
    <dgm:pt modelId="{58750792-C097-46DF-9D4E-B2AB82B5766D}" type="sibTrans" cxnId="{53DAE3A2-2818-4B8E-9A73-DFFF66E29FFF}">
      <dgm:prSet/>
      <dgm:spPr/>
      <dgm:t>
        <a:bodyPr/>
        <a:lstStyle/>
        <a:p>
          <a:endParaRPr lang="en-US"/>
        </a:p>
      </dgm:t>
    </dgm:pt>
    <dgm:pt modelId="{8756E48E-52B1-40CD-ACEF-D3DAFE047E22}">
      <dgm:prSet/>
      <dgm:spPr>
        <a:solidFill>
          <a:schemeClr val="bg1"/>
        </a:solidFill>
        <a:ln w="38100">
          <a:solidFill>
            <a:srgbClr val="0F6FC6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  <a:latin typeface="Book Antiqua" panose="02040602050305030304" pitchFamily="18" charset="0"/>
            </a:rPr>
            <a:t>Production records are verified by the Federal government for accuracy to ensure site records are true representations of meal counts.</a:t>
          </a:r>
        </a:p>
      </dgm:t>
    </dgm:pt>
    <dgm:pt modelId="{B8188F08-A0DE-4DDB-9F8A-89678C270175}" type="parTrans" cxnId="{0FBBDEF7-6EC4-41FC-9B43-531BA3EF0CD2}">
      <dgm:prSet/>
      <dgm:spPr/>
      <dgm:t>
        <a:bodyPr/>
        <a:lstStyle/>
        <a:p>
          <a:endParaRPr lang="en-US"/>
        </a:p>
      </dgm:t>
    </dgm:pt>
    <dgm:pt modelId="{6C437800-DA94-4EDA-AC7F-5EE270BE06BA}" type="sibTrans" cxnId="{0FBBDEF7-6EC4-41FC-9B43-531BA3EF0CD2}">
      <dgm:prSet/>
      <dgm:spPr/>
      <dgm:t>
        <a:bodyPr/>
        <a:lstStyle/>
        <a:p>
          <a:endParaRPr lang="en-US"/>
        </a:p>
      </dgm:t>
    </dgm:pt>
    <dgm:pt modelId="{420AA391-992A-4EA6-AB3E-35A5B0D1DC82}" type="pres">
      <dgm:prSet presAssocID="{FCD100AD-9F56-43DB-BAA7-50AF568D24EF}" presName="diagram" presStyleCnt="0">
        <dgm:presLayoutVars>
          <dgm:dir/>
          <dgm:resizeHandles val="exact"/>
        </dgm:presLayoutVars>
      </dgm:prSet>
      <dgm:spPr/>
    </dgm:pt>
    <dgm:pt modelId="{41C61228-0D6E-4E1B-88CB-7869D6243A89}" type="pres">
      <dgm:prSet presAssocID="{735C5199-56BB-4921-8175-4F30154F3059}" presName="node" presStyleLbl="node1" presStyleIdx="0" presStyleCnt="2">
        <dgm:presLayoutVars>
          <dgm:bulletEnabled val="1"/>
        </dgm:presLayoutVars>
      </dgm:prSet>
      <dgm:spPr/>
    </dgm:pt>
    <dgm:pt modelId="{AA74ECAB-0748-4993-82AE-6176E5A2B6A4}" type="pres">
      <dgm:prSet presAssocID="{58750792-C097-46DF-9D4E-B2AB82B5766D}" presName="sibTrans" presStyleLbl="sibTrans2D1" presStyleIdx="0" presStyleCnt="1" custScaleX="140486" custScaleY="88111" custLinFactNeighborX="6525" custLinFactNeighborY="8930"/>
      <dgm:spPr/>
    </dgm:pt>
    <dgm:pt modelId="{E9FC94AE-9A38-49B5-8A68-D4D864370A3A}" type="pres">
      <dgm:prSet presAssocID="{58750792-C097-46DF-9D4E-B2AB82B5766D}" presName="connectorText" presStyleLbl="sibTrans2D1" presStyleIdx="0" presStyleCnt="1"/>
      <dgm:spPr/>
    </dgm:pt>
    <dgm:pt modelId="{ECD291C7-6C4F-48E2-9874-093DB626D73B}" type="pres">
      <dgm:prSet presAssocID="{8756E48E-52B1-40CD-ACEF-D3DAFE047E22}" presName="node" presStyleLbl="node1" presStyleIdx="1" presStyleCnt="2">
        <dgm:presLayoutVars>
          <dgm:bulletEnabled val="1"/>
        </dgm:presLayoutVars>
      </dgm:prSet>
      <dgm:spPr/>
    </dgm:pt>
  </dgm:ptLst>
  <dgm:cxnLst>
    <dgm:cxn modelId="{2924420D-92D4-4BF0-8538-300AB967352D}" type="presOf" srcId="{8756E48E-52B1-40CD-ACEF-D3DAFE047E22}" destId="{ECD291C7-6C4F-48E2-9874-093DB626D73B}" srcOrd="0" destOrd="0" presId="urn:microsoft.com/office/officeart/2005/8/layout/process5"/>
    <dgm:cxn modelId="{EF651933-3EA8-4AF3-AE2C-D22B9F3A80CF}" type="presOf" srcId="{FCD100AD-9F56-43DB-BAA7-50AF568D24EF}" destId="{420AA391-992A-4EA6-AB3E-35A5B0D1DC82}" srcOrd="0" destOrd="0" presId="urn:microsoft.com/office/officeart/2005/8/layout/process5"/>
    <dgm:cxn modelId="{0056AD79-C879-468F-B279-026894ADCB07}" type="presOf" srcId="{735C5199-56BB-4921-8175-4F30154F3059}" destId="{41C61228-0D6E-4E1B-88CB-7869D6243A89}" srcOrd="0" destOrd="0" presId="urn:microsoft.com/office/officeart/2005/8/layout/process5"/>
    <dgm:cxn modelId="{53DAE3A2-2818-4B8E-9A73-DFFF66E29FFF}" srcId="{FCD100AD-9F56-43DB-BAA7-50AF568D24EF}" destId="{735C5199-56BB-4921-8175-4F30154F3059}" srcOrd="0" destOrd="0" parTransId="{01FE2EC6-4F46-489B-848B-4C8254FE9CA2}" sibTransId="{58750792-C097-46DF-9D4E-B2AB82B5766D}"/>
    <dgm:cxn modelId="{997CB2EC-44A4-447F-8321-350792DF0727}" type="presOf" srcId="{58750792-C097-46DF-9D4E-B2AB82B5766D}" destId="{AA74ECAB-0748-4993-82AE-6176E5A2B6A4}" srcOrd="0" destOrd="0" presId="urn:microsoft.com/office/officeart/2005/8/layout/process5"/>
    <dgm:cxn modelId="{0FBBDEF7-6EC4-41FC-9B43-531BA3EF0CD2}" srcId="{FCD100AD-9F56-43DB-BAA7-50AF568D24EF}" destId="{8756E48E-52B1-40CD-ACEF-D3DAFE047E22}" srcOrd="1" destOrd="0" parTransId="{B8188F08-A0DE-4DDB-9F8A-89678C270175}" sibTransId="{6C437800-DA94-4EDA-AC7F-5EE270BE06BA}"/>
    <dgm:cxn modelId="{6C9CCEFD-371D-4301-8DDB-441CE33A69BC}" type="presOf" srcId="{58750792-C097-46DF-9D4E-B2AB82B5766D}" destId="{E9FC94AE-9A38-49B5-8A68-D4D864370A3A}" srcOrd="1" destOrd="0" presId="urn:microsoft.com/office/officeart/2005/8/layout/process5"/>
    <dgm:cxn modelId="{B243AF09-BBD7-4ECE-8494-31B0C08F438B}" type="presParOf" srcId="{420AA391-992A-4EA6-AB3E-35A5B0D1DC82}" destId="{41C61228-0D6E-4E1B-88CB-7869D6243A89}" srcOrd="0" destOrd="0" presId="urn:microsoft.com/office/officeart/2005/8/layout/process5"/>
    <dgm:cxn modelId="{047C01E5-C59A-40E2-9F5B-687E0384C3A2}" type="presParOf" srcId="{420AA391-992A-4EA6-AB3E-35A5B0D1DC82}" destId="{AA74ECAB-0748-4993-82AE-6176E5A2B6A4}" srcOrd="1" destOrd="0" presId="urn:microsoft.com/office/officeart/2005/8/layout/process5"/>
    <dgm:cxn modelId="{B3FB8E6D-53D4-42AF-AFFC-70E3AB667E42}" type="presParOf" srcId="{AA74ECAB-0748-4993-82AE-6176E5A2B6A4}" destId="{E9FC94AE-9A38-49B5-8A68-D4D864370A3A}" srcOrd="0" destOrd="0" presId="urn:microsoft.com/office/officeart/2005/8/layout/process5"/>
    <dgm:cxn modelId="{1DBFEC9C-53E4-4F98-A577-EFA60C0DDFFE}" type="presParOf" srcId="{420AA391-992A-4EA6-AB3E-35A5B0D1DC82}" destId="{ECD291C7-6C4F-48E2-9874-093DB626D73B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61228-0D6E-4E1B-88CB-7869D6243A89}">
      <dsp:nvSpPr>
        <dsp:cNvPr id="0" name=""/>
        <dsp:cNvSpPr/>
      </dsp:nvSpPr>
      <dsp:spPr>
        <a:xfrm>
          <a:off x="1955" y="321199"/>
          <a:ext cx="4169386" cy="2501631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0F6F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  <a:latin typeface="Book Antiqua" panose="02040602050305030304" pitchFamily="18" charset="0"/>
            </a:rPr>
            <a:t>Production Worksheets and Production Records are used to track meal production and ensure the school food authority is following policies and procedures for each meal service.</a:t>
          </a:r>
        </a:p>
      </dsp:txBody>
      <dsp:txXfrm>
        <a:off x="75225" y="394469"/>
        <a:ext cx="4022846" cy="2355091"/>
      </dsp:txXfrm>
    </dsp:sp>
    <dsp:sp modelId="{AA74ECAB-0748-4993-82AE-6176E5A2B6A4}">
      <dsp:nvSpPr>
        <dsp:cNvPr id="0" name=""/>
        <dsp:cNvSpPr/>
      </dsp:nvSpPr>
      <dsp:spPr>
        <a:xfrm>
          <a:off x="4416992" y="1208815"/>
          <a:ext cx="1241769" cy="911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416992" y="1391030"/>
        <a:ext cx="968447" cy="546644"/>
      </dsp:txXfrm>
    </dsp:sp>
    <dsp:sp modelId="{ECD291C7-6C4F-48E2-9874-093DB626D73B}">
      <dsp:nvSpPr>
        <dsp:cNvPr id="0" name=""/>
        <dsp:cNvSpPr/>
      </dsp:nvSpPr>
      <dsp:spPr>
        <a:xfrm>
          <a:off x="5839096" y="321199"/>
          <a:ext cx="4169386" cy="2501631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0F6F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  <a:latin typeface="Book Antiqua" panose="02040602050305030304" pitchFamily="18" charset="0"/>
            </a:rPr>
            <a:t>Production records are verified by the Federal government for accuracy to ensure site records are true representations of meal counts.</a:t>
          </a:r>
        </a:p>
      </dsp:txBody>
      <dsp:txXfrm>
        <a:off x="5912366" y="394469"/>
        <a:ext cx="4022846" cy="2355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0D295-7B9A-DE92-B170-2CE096570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AD7B8-3B9D-4173-0ACE-C00FCA73A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012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77777413-934A-4499-B7B2-DA061D9822E2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56B7-E623-7601-625C-19CA5B2E6F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2997-BCA3-62ED-57BB-65DE367C24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012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04253AA7-E4F8-4EFF-B8B8-64D586C8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12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E54F12F2-7019-4CCE-8036-072FC917138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22" tIns="41811" rIns="83622" bIns="418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483" y="4473514"/>
            <a:ext cx="5607435" cy="3660837"/>
          </a:xfrm>
          <a:prstGeom prst="rect">
            <a:avLst/>
          </a:prstGeom>
        </p:spPr>
        <p:txBody>
          <a:bodyPr vert="horz" lIns="83622" tIns="41811" rIns="83622" bIns="41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12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803A0A1D-2376-431B-87F3-61350861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1588" y="846138"/>
            <a:ext cx="7537451" cy="4240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TELL:</a:t>
            </a:r>
            <a:r>
              <a:rPr lang="en-US" b="1" baseline="0"/>
              <a:t>  </a:t>
            </a:r>
            <a:r>
              <a:rPr lang="en-US"/>
              <a:t>Welcome to the Production</a:t>
            </a:r>
            <a:r>
              <a:rPr lang="en-US" baseline="0"/>
              <a:t> Worksheet and Menu </a:t>
            </a:r>
            <a:r>
              <a:rPr lang="en-US"/>
              <a:t>Production</a:t>
            </a:r>
            <a:r>
              <a:rPr lang="en-US" baseline="0"/>
              <a:t> Record training. As FS Managers, it is our job to confirm the information recorded is accurate, to be in compliant with the State and Federal regulation, and for audit purposes. </a:t>
            </a:r>
            <a:endParaRPr lang="en-US" b="0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18109">
              <a:defRPr/>
            </a:pPr>
            <a:fld id="{2FB598FC-F2CB-4B54-866C-0A838919EBB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54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91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0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25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621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13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29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7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3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19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6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57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7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2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2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065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1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9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4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98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5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9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3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71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4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24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36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53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8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64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09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61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10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34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1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9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7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89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76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48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4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431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61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573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94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30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62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3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56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53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905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68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79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257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983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79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554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765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50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291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744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260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676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792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011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313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57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4539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5648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49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67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0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458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51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917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26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4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10555-CC32-C029-AB96-EE7E421FCF94}"/>
              </a:ext>
            </a:extLst>
          </p:cNvPr>
          <p:cNvGrpSpPr/>
          <p:nvPr userDrawn="1"/>
        </p:nvGrpSpPr>
        <p:grpSpPr>
          <a:xfrm>
            <a:off x="-92065" y="-52131"/>
            <a:ext cx="14001729" cy="7824531"/>
            <a:chOff x="-14752949" y="-38790"/>
            <a:chExt cx="14001729" cy="78245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6E37E1-1AD5-3C6D-D876-EB41646FBBA1}"/>
                </a:ext>
              </a:extLst>
            </p:cNvPr>
            <p:cNvSpPr/>
            <p:nvPr/>
          </p:nvSpPr>
          <p:spPr>
            <a:xfrm>
              <a:off x="-14610378" y="13341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C45CBE-5DB2-7433-E7E4-E3428AFC445B}"/>
                </a:ext>
              </a:extLst>
            </p:cNvPr>
            <p:cNvSpPr/>
            <p:nvPr/>
          </p:nvSpPr>
          <p:spPr>
            <a:xfrm>
              <a:off x="-14097000" y="476250"/>
              <a:ext cx="12876927" cy="69236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93E8B1-3143-9789-EE72-699DD234A9A4}"/>
                </a:ext>
              </a:extLst>
            </p:cNvPr>
            <p:cNvGrpSpPr/>
            <p:nvPr/>
          </p:nvGrpSpPr>
          <p:grpSpPr>
            <a:xfrm>
              <a:off x="-5679734" y="-38790"/>
              <a:ext cx="4928514" cy="1527590"/>
              <a:chOff x="-5679734" y="-38790"/>
              <a:chExt cx="4928514" cy="1527590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8E8119A9-4491-68AB-7FEF-0BCDEA4292CF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410D3ACA-1474-A9E2-68F4-FC2C415B15F2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508385-23A7-C313-1767-AD3202575315}"/>
                </a:ext>
              </a:extLst>
            </p:cNvPr>
            <p:cNvGrpSpPr/>
            <p:nvPr/>
          </p:nvGrpSpPr>
          <p:grpSpPr>
            <a:xfrm rot="10800000">
              <a:off x="-14752949" y="6258151"/>
              <a:ext cx="4928514" cy="1527590"/>
              <a:chOff x="-5679734" y="-38790"/>
              <a:chExt cx="4928514" cy="1527590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DDDF539E-1AC8-195B-72B2-57B3574B509F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A077069C-198B-F476-0B85-BC57408258E5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54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0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7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433" y="1862290"/>
            <a:ext cx="9032102" cy="1543685"/>
          </a:xfrm>
          <a:prstGeom prst="rect">
            <a:avLst/>
          </a:prstGeom>
        </p:spPr>
        <p:txBody>
          <a:bodyPr anchor="t"/>
          <a:lstStyle>
            <a:lvl1pPr algn="ctr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87EE4133-553E-4600-B991-1E7D9728736D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4676E4F0-5F21-4750-A278-DB5EDD70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2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82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82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5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27159-272F-F6B7-3A48-533FF284D9B3}"/>
              </a:ext>
            </a:extLst>
          </p:cNvPr>
          <p:cNvGrpSpPr/>
          <p:nvPr userDrawn="1"/>
        </p:nvGrpSpPr>
        <p:grpSpPr>
          <a:xfrm>
            <a:off x="-92065" y="-26066"/>
            <a:ext cx="14001729" cy="7824531"/>
            <a:chOff x="-14752949" y="-38790"/>
            <a:chExt cx="14001729" cy="78245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CE108E-D5C0-5B6A-921B-66E36B3630E8}"/>
                </a:ext>
              </a:extLst>
            </p:cNvPr>
            <p:cNvSpPr/>
            <p:nvPr/>
          </p:nvSpPr>
          <p:spPr>
            <a:xfrm>
              <a:off x="-14610378" y="13341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62DBA1-CE3B-AAAA-9BA3-790E4DDCF90E}"/>
                </a:ext>
              </a:extLst>
            </p:cNvPr>
            <p:cNvSpPr/>
            <p:nvPr/>
          </p:nvSpPr>
          <p:spPr>
            <a:xfrm>
              <a:off x="-14097000" y="476250"/>
              <a:ext cx="12876927" cy="69236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CA123F-5EFB-14F3-DBC8-319E135D1E0C}"/>
                </a:ext>
              </a:extLst>
            </p:cNvPr>
            <p:cNvGrpSpPr/>
            <p:nvPr/>
          </p:nvGrpSpPr>
          <p:grpSpPr>
            <a:xfrm>
              <a:off x="-5679734" y="-38790"/>
              <a:ext cx="4928514" cy="1527590"/>
              <a:chOff x="-5679734" y="-38790"/>
              <a:chExt cx="4928514" cy="1527590"/>
            </a:xfrm>
          </p:grpSpPr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B99352A2-80A4-AE3A-315B-9D923B902B05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29A6EE91-3776-416A-2536-5FF8AD2B79E5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B450FE-25D9-4D05-8A11-9572A908D902}"/>
                </a:ext>
              </a:extLst>
            </p:cNvPr>
            <p:cNvGrpSpPr/>
            <p:nvPr/>
          </p:nvGrpSpPr>
          <p:grpSpPr>
            <a:xfrm rot="10800000">
              <a:off x="-14752949" y="6258151"/>
              <a:ext cx="4928514" cy="1527590"/>
              <a:chOff x="-5679734" y="-38790"/>
              <a:chExt cx="4928514" cy="1527590"/>
            </a:xfrm>
          </p:grpSpPr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CE58742-B268-E9C3-1C57-7A4698EF3A94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C825BF4E-A7D3-1E2B-237B-AAD8CB7FE0C6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7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hyperlink" Target="https://shockerinseat.com/product/chicken-strips/" TargetMode="External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luspng.com/cargo-box-png-9431.html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epik.com/free-photos-vectors/boxes-piles" TargetMode="External"/><Relationship Id="rId5" Type="http://schemas.microsoft.com/office/2007/relationships/hdphoto" Target="../media/hdphoto8.wdp"/><Relationship Id="rId10" Type="http://schemas.openxmlformats.org/officeDocument/2006/relationships/hyperlink" Target="https://www.pinterest.com/pin/326792516716480965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hyperlink" Target="https://webstockreview.net/explore/clipboard-clipart-brown/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1844347-antique-columns-vector-design-illustration-isolated-on-white-background" TargetMode="External"/><Relationship Id="rId13" Type="http://schemas.microsoft.com/office/2007/relationships/hdphoto" Target="../media/hdphoto9.wdp"/><Relationship Id="rId3" Type="http://schemas.openxmlformats.org/officeDocument/2006/relationships/notesSlide" Target="../notesSlides/notesSlide22.xml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hyperlink" Target="https://www.pinterest.co.uk/pin/639089003386798306/" TargetMode="External"/><Relationship Id="rId5" Type="http://schemas.openxmlformats.org/officeDocument/2006/relationships/hyperlink" Target="https://webstockreview.net/explore/clipboard-clipart-brown/" TargetMode="External"/><Relationship Id="rId10" Type="http://schemas.microsoft.com/office/2007/relationships/hdphoto" Target="../media/hdphoto11.wdp"/><Relationship Id="rId4" Type="http://schemas.openxmlformats.org/officeDocument/2006/relationships/image" Target="../media/image35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1844347-antique-columns-vector-design-illustration-isolated-on-white-background" TargetMode="External"/><Relationship Id="rId13" Type="http://schemas.openxmlformats.org/officeDocument/2006/relationships/hyperlink" Target="https://www.pngwing.com/en/free-png-yysij" TargetMode="External"/><Relationship Id="rId3" Type="http://schemas.openxmlformats.org/officeDocument/2006/relationships/notesSlide" Target="../notesSlides/notesSlide23.xml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hyperlink" Target="https://webstockreview.net/explore/clipboard-clipart-brown/" TargetMode="External"/><Relationship Id="rId15" Type="http://schemas.microsoft.com/office/2007/relationships/hdphoto" Target="../media/hdphoto9.wdp"/><Relationship Id="rId10" Type="http://schemas.openxmlformats.org/officeDocument/2006/relationships/hyperlink" Target="https://www.pinclipart.com/downpngs/hoxwTJ_number-3-transparent-clipart/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hyperlink" Target="https://www.vecteezy.com/vector-art/1844347-antique-columns-vector-design-illustration-isolated-on-white-background" TargetMode="External"/><Relationship Id="rId11" Type="http://schemas.microsoft.com/office/2007/relationships/hdphoto" Target="../media/hdphoto14.wdp"/><Relationship Id="rId5" Type="http://schemas.microsoft.com/office/2007/relationships/hdphoto" Target="../media/hdphoto10.wdp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hyperlink" Target="https://transparentdbleo123.z19.web.core.windows.net/7-eleven-logo-font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microsoft.com/office/2007/relationships/hdphoto" Target="../media/hdphoto19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hyperlink" Target="https://foto.wuestenigel.com/hand-holding-empty-yellow-paper/" TargetMode="External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57.png"/><Relationship Id="rId14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microsoft.com/office/2007/relationships/hdphoto" Target="../media/hdphoto25.wdp"/><Relationship Id="rId26" Type="http://schemas.openxmlformats.org/officeDocument/2006/relationships/image" Target="../media/image71.png"/><Relationship Id="rId39" Type="http://schemas.openxmlformats.org/officeDocument/2006/relationships/image" Target="../media/image77.png"/><Relationship Id="rId21" Type="http://schemas.microsoft.com/office/2007/relationships/hdphoto" Target="../media/hdphoto26.wdp"/><Relationship Id="rId34" Type="http://schemas.microsoft.com/office/2007/relationships/hdphoto" Target="../media/hdphoto31.wdp"/><Relationship Id="rId42" Type="http://schemas.microsoft.com/office/2007/relationships/hdphoto" Target="../media/hdphoto35.wdp"/><Relationship Id="rId47" Type="http://schemas.openxmlformats.org/officeDocument/2006/relationships/image" Target="../media/image80.png"/><Relationship Id="rId50" Type="http://schemas.openxmlformats.org/officeDocument/2006/relationships/image" Target="../media/image81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1.wdp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pixabay.com/en/steel-brushed-metal-metallic-499897/" TargetMode="External"/><Relationship Id="rId29" Type="http://schemas.microsoft.com/office/2007/relationships/hdphoto" Target="../media/hdphoto29.wdp"/><Relationship Id="rId11" Type="http://schemas.microsoft.com/office/2007/relationships/hdphoto" Target="../media/hdphoto23.wdp"/><Relationship Id="rId24" Type="http://schemas.microsoft.com/office/2007/relationships/hdphoto" Target="../media/hdphoto27.wdp"/><Relationship Id="rId32" Type="http://schemas.microsoft.com/office/2007/relationships/hdphoto" Target="../media/hdphoto30.wdp"/><Relationship Id="rId37" Type="http://schemas.openxmlformats.org/officeDocument/2006/relationships/image" Target="../media/image76.png"/><Relationship Id="rId40" Type="http://schemas.microsoft.com/office/2007/relationships/hdphoto" Target="../media/hdphoto34.wdp"/><Relationship Id="rId45" Type="http://schemas.microsoft.com/office/2007/relationships/hdphoto" Target="../media/hdphoto36.wdp"/><Relationship Id="rId53" Type="http://schemas.openxmlformats.org/officeDocument/2006/relationships/image" Target="../media/image83.png"/><Relationship Id="rId58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62.png"/><Relationship Id="rId61" Type="http://schemas.openxmlformats.org/officeDocument/2006/relationships/image" Target="../media/image87.png"/><Relationship Id="rId19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14" Type="http://schemas.openxmlformats.org/officeDocument/2006/relationships/hyperlink" Target="https://www.pngwing.com/en/search?q=tray" TargetMode="External"/><Relationship Id="rId22" Type="http://schemas.openxmlformats.org/officeDocument/2006/relationships/hyperlink" Target="https://www.ebay.com.au/itm/375155109806" TargetMode="External"/><Relationship Id="rId27" Type="http://schemas.microsoft.com/office/2007/relationships/hdphoto" Target="../media/hdphoto28.wdp"/><Relationship Id="rId30" Type="http://schemas.openxmlformats.org/officeDocument/2006/relationships/hyperlink" Target="https://www.istockphoto.com/illustrations/american-cheese-slices" TargetMode="External"/><Relationship Id="rId35" Type="http://schemas.openxmlformats.org/officeDocument/2006/relationships/image" Target="../media/image75.png"/><Relationship Id="rId43" Type="http://schemas.openxmlformats.org/officeDocument/2006/relationships/hyperlink" Target="https://www.freepik.com/premium-vector/black-polo-t-shirt-design-front-back-vector-technical-sketch-unisex-polo-t-shirt_4391936.htm" TargetMode="External"/><Relationship Id="rId48" Type="http://schemas.microsoft.com/office/2007/relationships/hdphoto" Target="../media/hdphoto37.wdp"/><Relationship Id="rId56" Type="http://schemas.openxmlformats.org/officeDocument/2006/relationships/image" Target="../media/image84.png"/><Relationship Id="rId8" Type="http://schemas.openxmlformats.org/officeDocument/2006/relationships/image" Target="../media/image64.png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image" Target="../media/image60.png"/><Relationship Id="rId12" Type="http://schemas.openxmlformats.org/officeDocument/2006/relationships/image" Target="../media/image66.png"/><Relationship Id="rId17" Type="http://schemas.openxmlformats.org/officeDocument/2006/relationships/image" Target="../media/image68.png"/><Relationship Id="rId25" Type="http://schemas.openxmlformats.org/officeDocument/2006/relationships/hyperlink" Target="https://www.vecteezy.com/vector-art/509204-bread" TargetMode="External"/><Relationship Id="rId33" Type="http://schemas.openxmlformats.org/officeDocument/2006/relationships/image" Target="../media/image74.png"/><Relationship Id="rId38" Type="http://schemas.microsoft.com/office/2007/relationships/hdphoto" Target="../media/hdphoto33.wdp"/><Relationship Id="rId46" Type="http://schemas.openxmlformats.org/officeDocument/2006/relationships/hyperlink" Target="https://www.pngkit.com/view/u2w7o0o0y3t4u2u2_2996-bitmoji-boy/" TargetMode="External"/><Relationship Id="rId59" Type="http://schemas.openxmlformats.org/officeDocument/2006/relationships/image" Target="../media/image85.png"/><Relationship Id="rId20" Type="http://schemas.openxmlformats.org/officeDocument/2006/relationships/image" Target="../media/image69.png"/><Relationship Id="rId41" Type="http://schemas.openxmlformats.org/officeDocument/2006/relationships/image" Target="../media/image78.png"/><Relationship Id="rId54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5" Type="http://schemas.openxmlformats.org/officeDocument/2006/relationships/image" Target="../media/image67.jpeg"/><Relationship Id="rId23" Type="http://schemas.openxmlformats.org/officeDocument/2006/relationships/image" Target="../media/image70.png"/><Relationship Id="rId28" Type="http://schemas.openxmlformats.org/officeDocument/2006/relationships/image" Target="../media/image72.png"/><Relationship Id="rId36" Type="http://schemas.microsoft.com/office/2007/relationships/hdphoto" Target="../media/hdphoto32.wdp"/><Relationship Id="rId49" Type="http://schemas.openxmlformats.org/officeDocument/2006/relationships/hyperlink" Target="https://imgbin.com/png/4GgvB8eX/arm-muscle-png" TargetMode="External"/><Relationship Id="rId57" Type="http://schemas.microsoft.com/office/2007/relationships/hdphoto" Target="../media/hdphoto39.wdp"/><Relationship Id="rId10" Type="http://schemas.openxmlformats.org/officeDocument/2006/relationships/image" Target="../media/image65.png"/><Relationship Id="rId31" Type="http://schemas.openxmlformats.org/officeDocument/2006/relationships/image" Target="../media/image73.png"/><Relationship Id="rId44" Type="http://schemas.openxmlformats.org/officeDocument/2006/relationships/image" Target="../media/image79.png"/><Relationship Id="rId52" Type="http://schemas.openxmlformats.org/officeDocument/2006/relationships/image" Target="../media/image82.png"/><Relationship Id="rId60" Type="http://schemas.openxmlformats.org/officeDocument/2006/relationships/image" Target="../media/image86.png"/><Relationship Id="rId4" Type="http://schemas.openxmlformats.org/officeDocument/2006/relationships/image" Target="../media/image61.png"/><Relationship Id="rId9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openxmlformats.org/officeDocument/2006/relationships/hyperlink" Target="https://pixabay.com/en/steel-brushed-metal-metallic-499897/" TargetMode="External"/><Relationship Id="rId26" Type="http://schemas.openxmlformats.org/officeDocument/2006/relationships/hyperlink" Target="https://www.waterandnature.org/clear-plastic-gift-bags-with-handles-uk/" TargetMode="External"/><Relationship Id="rId39" Type="http://schemas.openxmlformats.org/officeDocument/2006/relationships/image" Target="../media/image79.png"/><Relationship Id="rId21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34" Type="http://schemas.microsoft.com/office/2007/relationships/hdphoto" Target="../media/hdphoto42.wdp"/><Relationship Id="rId42" Type="http://schemas.openxmlformats.org/officeDocument/2006/relationships/image" Target="../media/image80.png"/><Relationship Id="rId47" Type="http://schemas.openxmlformats.org/officeDocument/2006/relationships/image" Target="../media/image82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8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www.pngwing.com/en/search?q=tray" TargetMode="External"/><Relationship Id="rId29" Type="http://schemas.openxmlformats.org/officeDocument/2006/relationships/image" Target="../media/image93.png"/><Relationship Id="rId11" Type="http://schemas.microsoft.com/office/2007/relationships/hdphoto" Target="../media/hdphoto22.wdp"/><Relationship Id="rId24" Type="http://schemas.openxmlformats.org/officeDocument/2006/relationships/image" Target="../media/image90.png"/><Relationship Id="rId32" Type="http://schemas.openxmlformats.org/officeDocument/2006/relationships/hyperlink" Target="https://www.kindpng.com/free/open-box/" TargetMode="External"/><Relationship Id="rId37" Type="http://schemas.microsoft.com/office/2007/relationships/hdphoto" Target="../media/hdphoto35.wdp"/><Relationship Id="rId40" Type="http://schemas.microsoft.com/office/2007/relationships/hdphoto" Target="../media/hdphoto36.wdp"/><Relationship Id="rId45" Type="http://schemas.openxmlformats.org/officeDocument/2006/relationships/image" Target="../media/image81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hyperlink" Target="https://wallpapersafari.com/chrome-metal-wallpaper/" TargetMode="External"/><Relationship Id="rId19" Type="http://schemas.openxmlformats.org/officeDocument/2006/relationships/image" Target="../media/image68.png"/><Relationship Id="rId4" Type="http://schemas.openxmlformats.org/officeDocument/2006/relationships/image" Target="../media/image88.jpeg"/><Relationship Id="rId9" Type="http://schemas.microsoft.com/office/2007/relationships/hdphoto" Target="../media/hdphoto21.wdp"/><Relationship Id="rId14" Type="http://schemas.openxmlformats.org/officeDocument/2006/relationships/image" Target="../media/image66.png"/><Relationship Id="rId22" Type="http://schemas.openxmlformats.org/officeDocument/2006/relationships/image" Target="../media/image89.png"/><Relationship Id="rId27" Type="http://schemas.openxmlformats.org/officeDocument/2006/relationships/image" Target="../media/image91.png"/><Relationship Id="rId30" Type="http://schemas.openxmlformats.org/officeDocument/2006/relationships/image" Target="../media/image94.png"/><Relationship Id="rId35" Type="http://schemas.openxmlformats.org/officeDocument/2006/relationships/hyperlink" Target="https://es.pngtree.com/free-png-vectors/pizza-vector" TargetMode="External"/><Relationship Id="rId43" Type="http://schemas.microsoft.com/office/2007/relationships/hdphoto" Target="../media/hdphoto37.wdp"/><Relationship Id="rId48" Type="http://schemas.openxmlformats.org/officeDocument/2006/relationships/image" Target="../media/image83.png"/><Relationship Id="rId56" Type="http://schemas.openxmlformats.org/officeDocument/2006/relationships/image" Target="../media/image87.png"/><Relationship Id="rId8" Type="http://schemas.openxmlformats.org/officeDocument/2006/relationships/image" Target="../media/image63.png"/><Relationship Id="rId51" Type="http://schemas.openxmlformats.org/officeDocument/2006/relationships/image" Target="../media/image84.png"/><Relationship Id="rId3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67.jpeg"/><Relationship Id="rId25" Type="http://schemas.microsoft.com/office/2007/relationships/hdphoto" Target="../media/hdphoto40.wdp"/><Relationship Id="rId33" Type="http://schemas.openxmlformats.org/officeDocument/2006/relationships/image" Target="../media/image95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microsoft.com/office/2007/relationships/hdphoto" Target="../media/hdphoto25.wdp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5" Type="http://schemas.microsoft.com/office/2007/relationships/hdphoto" Target="../media/hdphoto24.wdp"/><Relationship Id="rId23" Type="http://schemas.openxmlformats.org/officeDocument/2006/relationships/hyperlink" Target="https://pixabay.com/en/pizza-pepperoni-food-cheese-dinner-576085/" TargetMode="External"/><Relationship Id="rId28" Type="http://schemas.openxmlformats.org/officeDocument/2006/relationships/image" Target="../media/image92.png"/><Relationship Id="rId36" Type="http://schemas.openxmlformats.org/officeDocument/2006/relationships/image" Target="../media/image78.png"/><Relationship Id="rId49" Type="http://schemas.microsoft.com/office/2007/relationships/hdphoto" Target="../media/hdphoto38.wdp"/><Relationship Id="rId57" Type="http://schemas.openxmlformats.org/officeDocument/2006/relationships/image" Target="../media/image96.jpeg"/><Relationship Id="rId10" Type="http://schemas.openxmlformats.org/officeDocument/2006/relationships/image" Target="../media/image64.png"/><Relationship Id="rId31" Type="http://schemas.microsoft.com/office/2007/relationships/hdphoto" Target="../media/hdphoto41.wdp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3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hyperlink" Target="https://pixabay.com/en/steel-brushed-metal-metallic-499897/" TargetMode="External"/><Relationship Id="rId26" Type="http://schemas.microsoft.com/office/2007/relationships/hdphoto" Target="../media/hdphoto45.wdp"/><Relationship Id="rId39" Type="http://schemas.openxmlformats.org/officeDocument/2006/relationships/hyperlink" Target="https://imgbin.com/png/4GgvB8eX/arm-muscle-png" TargetMode="External"/><Relationship Id="rId21" Type="http://schemas.openxmlformats.org/officeDocument/2006/relationships/hyperlink" Target="https://shop.vieleandsons.com/item/slp40s/" TargetMode="External"/><Relationship Id="rId34" Type="http://schemas.openxmlformats.org/officeDocument/2006/relationships/hyperlink" Target="https://www.dreamstime.com/grated-parmesan-cheese-isolated-white-background-grated-parmesan-cheese-isolated-white-background-isometric-view-vector-image235150731" TargetMode="External"/><Relationship Id="rId42" Type="http://schemas.openxmlformats.org/officeDocument/2006/relationships/hyperlink" Target="https://www.vectorstock.com/royalty-free-vector/yellow-polo-shirt-outline-vector-3737800" TargetMode="External"/><Relationship Id="rId47" Type="http://schemas.microsoft.com/office/2007/relationships/hdphoto" Target="../media/hdphoto51.wdp"/><Relationship Id="rId50" Type="http://schemas.openxmlformats.org/officeDocument/2006/relationships/hyperlink" Target="https://www.pngarts.com/explore/tag/hairnet" TargetMode="External"/><Relationship Id="rId55" Type="http://schemas.openxmlformats.org/officeDocument/2006/relationships/image" Target="../media/image8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2.png"/><Relationship Id="rId29" Type="http://schemas.openxmlformats.org/officeDocument/2006/relationships/image" Target="../media/image101.png"/><Relationship Id="rId11" Type="http://schemas.openxmlformats.org/officeDocument/2006/relationships/image" Target="../media/image65.png"/><Relationship Id="rId24" Type="http://schemas.openxmlformats.org/officeDocument/2006/relationships/hyperlink" Target="https://myfresh.delivery/veg-fruit-boxes/prepared-lettuce-bags/" TargetMode="External"/><Relationship Id="rId32" Type="http://schemas.openxmlformats.org/officeDocument/2006/relationships/image" Target="../media/image102.png"/><Relationship Id="rId37" Type="http://schemas.openxmlformats.org/officeDocument/2006/relationships/image" Target="../media/image80.png"/><Relationship Id="rId40" Type="http://schemas.openxmlformats.org/officeDocument/2006/relationships/image" Target="../media/image104.png"/><Relationship Id="rId45" Type="http://schemas.openxmlformats.org/officeDocument/2006/relationships/hyperlink" Target="https://www.nicepng.com/ourpic/u2w7i1y3y3i1e6o0_the-bitmoji-app-lets-you-pick-your-facial/" TargetMode="External"/><Relationship Id="rId53" Type="http://schemas.openxmlformats.org/officeDocument/2006/relationships/image" Target="../media/image109.png"/><Relationship Id="rId58" Type="http://schemas.openxmlformats.org/officeDocument/2006/relationships/image" Target="../media/image82.png"/><Relationship Id="rId5" Type="http://schemas.openxmlformats.org/officeDocument/2006/relationships/image" Target="../media/image60.png"/><Relationship Id="rId19" Type="http://schemas.openxmlformats.org/officeDocument/2006/relationships/image" Target="../media/image97.png"/><Relationship Id="rId4" Type="http://schemas.openxmlformats.org/officeDocument/2006/relationships/image" Target="../media/image87.png"/><Relationship Id="rId9" Type="http://schemas.openxmlformats.org/officeDocument/2006/relationships/image" Target="../media/image64.png"/><Relationship Id="rId14" Type="http://schemas.microsoft.com/office/2007/relationships/hdphoto" Target="../media/hdphoto24.wdp"/><Relationship Id="rId22" Type="http://schemas.openxmlformats.org/officeDocument/2006/relationships/image" Target="../media/image98.png"/><Relationship Id="rId27" Type="http://schemas.openxmlformats.org/officeDocument/2006/relationships/image" Target="../media/image100.png"/><Relationship Id="rId30" Type="http://schemas.microsoft.com/office/2007/relationships/hdphoto" Target="../media/hdphoto46.wdp"/><Relationship Id="rId35" Type="http://schemas.openxmlformats.org/officeDocument/2006/relationships/image" Target="../media/image103.png"/><Relationship Id="rId43" Type="http://schemas.openxmlformats.org/officeDocument/2006/relationships/image" Target="../media/image105.png"/><Relationship Id="rId48" Type="http://schemas.openxmlformats.org/officeDocument/2006/relationships/hyperlink" Target="https://www.vectorstock.com/royalty-free-vector/black-apron-with-outsets-and-pocket-vector-8874831" TargetMode="External"/><Relationship Id="rId56" Type="http://schemas.microsoft.com/office/2007/relationships/hdphoto" Target="../media/hdphoto38.wdp"/><Relationship Id="rId8" Type="http://schemas.microsoft.com/office/2007/relationships/hdphoto" Target="../media/hdphoto21.wdp"/><Relationship Id="rId51" Type="http://schemas.openxmlformats.org/officeDocument/2006/relationships/image" Target="../media/image107.png"/><Relationship Id="rId3" Type="http://schemas.openxmlformats.org/officeDocument/2006/relationships/image" Target="../media/image61.png"/><Relationship Id="rId12" Type="http://schemas.microsoft.com/office/2007/relationships/hdphoto" Target="../media/hdphoto23.wdp"/><Relationship Id="rId17" Type="http://schemas.openxmlformats.org/officeDocument/2006/relationships/image" Target="../media/image67.jpeg"/><Relationship Id="rId25" Type="http://schemas.openxmlformats.org/officeDocument/2006/relationships/image" Target="../media/image99.png"/><Relationship Id="rId33" Type="http://schemas.microsoft.com/office/2007/relationships/hdphoto" Target="../media/hdphoto47.wdp"/><Relationship Id="rId38" Type="http://schemas.microsoft.com/office/2007/relationships/hdphoto" Target="../media/hdphoto37.wdp"/><Relationship Id="rId46" Type="http://schemas.openxmlformats.org/officeDocument/2006/relationships/image" Target="../media/image106.png"/><Relationship Id="rId59" Type="http://schemas.openxmlformats.org/officeDocument/2006/relationships/image" Target="../media/image111.png"/><Relationship Id="rId20" Type="http://schemas.microsoft.com/office/2007/relationships/hdphoto" Target="../media/hdphoto43.wdp"/><Relationship Id="rId41" Type="http://schemas.microsoft.com/office/2007/relationships/hdphoto" Target="../media/hdphoto49.wdp"/><Relationship Id="rId5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5" Type="http://schemas.openxmlformats.org/officeDocument/2006/relationships/hyperlink" Target="https://www.pngwing.com/en/search?q=tray" TargetMode="External"/><Relationship Id="rId23" Type="http://schemas.microsoft.com/office/2007/relationships/hdphoto" Target="../media/hdphoto44.wdp"/><Relationship Id="rId28" Type="http://schemas.openxmlformats.org/officeDocument/2006/relationships/hyperlink" Target="http://icecreamstand.wikia.com/wiki/File:Croutons.png" TargetMode="External"/><Relationship Id="rId36" Type="http://schemas.microsoft.com/office/2007/relationships/hdphoto" Target="../media/hdphoto48.wdp"/><Relationship Id="rId49" Type="http://schemas.openxmlformats.org/officeDocument/2006/relationships/image" Target="../media/image81.png"/><Relationship Id="rId57" Type="http://schemas.openxmlformats.org/officeDocument/2006/relationships/hyperlink" Target="https://www.hubert.com/product/54797/Clear-Polyethylene-Powder-Free-Disposable-Gloves---Medium" TargetMode="External"/><Relationship Id="rId10" Type="http://schemas.microsoft.com/office/2007/relationships/hdphoto" Target="../media/hdphoto22.wdp"/><Relationship Id="rId31" Type="http://schemas.openxmlformats.org/officeDocument/2006/relationships/hyperlink" Target="https://www.waterandnature.org/clear-plastic-gift-bags-with-handles-uk/" TargetMode="External"/><Relationship Id="rId44" Type="http://schemas.microsoft.com/office/2007/relationships/hdphoto" Target="../media/hdphoto50.wdp"/><Relationship Id="rId52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hyperlink" Target="https://www.ebay.com.au/itm/375155109806" TargetMode="External"/><Relationship Id="rId26" Type="http://schemas.openxmlformats.org/officeDocument/2006/relationships/hyperlink" Target="https://www.istockphoto.com/illustrations/burger-bun" TargetMode="External"/><Relationship Id="rId39" Type="http://schemas.openxmlformats.org/officeDocument/2006/relationships/image" Target="../media/image79.png"/><Relationship Id="rId21" Type="http://schemas.openxmlformats.org/officeDocument/2006/relationships/image" Target="../media/image68.png"/><Relationship Id="rId34" Type="http://schemas.microsoft.com/office/2007/relationships/hdphoto" Target="../media/hdphoto56.wdp"/><Relationship Id="rId42" Type="http://schemas.openxmlformats.org/officeDocument/2006/relationships/image" Target="../media/image80.png"/><Relationship Id="rId47" Type="http://schemas.openxmlformats.org/officeDocument/2006/relationships/image" Target="../media/image82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11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9.png"/><Relationship Id="rId29" Type="http://schemas.openxmlformats.org/officeDocument/2006/relationships/image" Target="../media/image114.png"/><Relationship Id="rId11" Type="http://schemas.openxmlformats.org/officeDocument/2006/relationships/image" Target="../media/image65.png"/><Relationship Id="rId24" Type="http://schemas.openxmlformats.org/officeDocument/2006/relationships/image" Target="../media/image112.png"/><Relationship Id="rId32" Type="http://schemas.microsoft.com/office/2007/relationships/hdphoto" Target="../media/hdphoto55.wdp"/><Relationship Id="rId37" Type="http://schemas.microsoft.com/office/2007/relationships/hdphoto" Target="../media/hdphoto35.wdp"/><Relationship Id="rId40" Type="http://schemas.microsoft.com/office/2007/relationships/hdphoto" Target="../media/hdphoto36.wdp"/><Relationship Id="rId45" Type="http://schemas.openxmlformats.org/officeDocument/2006/relationships/image" Target="../media/image81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61.png"/><Relationship Id="rId19" Type="http://schemas.openxmlformats.org/officeDocument/2006/relationships/image" Target="../media/image67.jpe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microsoft.com/office/2007/relationships/hdphoto" Target="../media/hdphoto24.wdp"/><Relationship Id="rId22" Type="http://schemas.microsoft.com/office/2007/relationships/hdphoto" Target="../media/hdphoto25.wdp"/><Relationship Id="rId27" Type="http://schemas.openxmlformats.org/officeDocument/2006/relationships/image" Target="../media/image113.png"/><Relationship Id="rId30" Type="http://schemas.microsoft.com/office/2007/relationships/hdphoto" Target="../media/hdphoto54.wdp"/><Relationship Id="rId35" Type="http://schemas.openxmlformats.org/officeDocument/2006/relationships/hyperlink" Target="https://www.vectorstock.com/royalty-free-vector/beef-patty-ingredient-for-burger-flat-cartoon-vector-34194950" TargetMode="External"/><Relationship Id="rId43" Type="http://schemas.microsoft.com/office/2007/relationships/hdphoto" Target="../media/hdphoto37.wdp"/><Relationship Id="rId48" Type="http://schemas.openxmlformats.org/officeDocument/2006/relationships/image" Target="../media/image83.png"/><Relationship Id="rId56" Type="http://schemas.microsoft.com/office/2007/relationships/hdphoto" Target="../media/hdphoto57.wdp"/><Relationship Id="rId8" Type="http://schemas.microsoft.com/office/2007/relationships/hdphoto" Target="../media/hdphoto21.wdp"/><Relationship Id="rId51" Type="http://schemas.openxmlformats.org/officeDocument/2006/relationships/image" Target="../media/image84.png"/><Relationship Id="rId3" Type="http://schemas.openxmlformats.org/officeDocument/2006/relationships/image" Target="../media/image86.png"/><Relationship Id="rId12" Type="http://schemas.microsoft.com/office/2007/relationships/hdphoto" Target="../media/hdphoto23.wdp"/><Relationship Id="rId17" Type="http://schemas.microsoft.com/office/2007/relationships/hdphoto" Target="../media/hdphoto26.wdp"/><Relationship Id="rId25" Type="http://schemas.microsoft.com/office/2007/relationships/hdphoto" Target="../media/hdphoto52.wdp"/><Relationship Id="rId33" Type="http://schemas.openxmlformats.org/officeDocument/2006/relationships/image" Target="../media/image116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openxmlformats.org/officeDocument/2006/relationships/hyperlink" Target="https://pixabay.com/en/steel-brushed-metal-metallic-499897/" TargetMode="External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28" Type="http://schemas.microsoft.com/office/2007/relationships/hdphoto" Target="../media/hdphoto53.wdp"/><Relationship Id="rId36" Type="http://schemas.openxmlformats.org/officeDocument/2006/relationships/image" Target="../media/image78.png"/><Relationship Id="rId49" Type="http://schemas.microsoft.com/office/2007/relationships/hdphoto" Target="../media/hdphoto38.wdp"/><Relationship Id="rId57" Type="http://schemas.openxmlformats.org/officeDocument/2006/relationships/image" Target="../media/image87.png"/><Relationship Id="rId10" Type="http://schemas.microsoft.com/office/2007/relationships/hdphoto" Target="../media/hdphoto22.wdp"/><Relationship Id="rId31" Type="http://schemas.openxmlformats.org/officeDocument/2006/relationships/image" Target="../media/image115.png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39.wdp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68.png"/><Relationship Id="rId26" Type="http://schemas.openxmlformats.org/officeDocument/2006/relationships/hyperlink" Target="https://www.pinterest.co.kr/pin/231583605825731809/" TargetMode="External"/><Relationship Id="rId39" Type="http://schemas.openxmlformats.org/officeDocument/2006/relationships/hyperlink" Target="https://www.pngarts.com/explore/tag/hairnet" TargetMode="External"/><Relationship Id="rId21" Type="http://schemas.openxmlformats.org/officeDocument/2006/relationships/image" Target="../media/image118.png"/><Relationship Id="rId34" Type="http://schemas.openxmlformats.org/officeDocument/2006/relationships/hyperlink" Target="https://www.pngkit.com/view/u2w7o0o0y3t4u2u2_2996-bitmoji-boy/" TargetMode="External"/><Relationship Id="rId42" Type="http://schemas.microsoft.com/office/2007/relationships/hdphoto" Target="../media/hdphoto38.wdp"/><Relationship Id="rId47" Type="http://schemas.openxmlformats.org/officeDocument/2006/relationships/image" Target="../media/image8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7.jpe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24" Type="http://schemas.openxmlformats.org/officeDocument/2006/relationships/image" Target="../media/image119.png"/><Relationship Id="rId32" Type="http://schemas.openxmlformats.org/officeDocument/2006/relationships/image" Target="../media/image79.png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image" Target="../media/image82.png"/><Relationship Id="rId45" Type="http://schemas.microsoft.com/office/2007/relationships/hdphoto" Target="../media/hdphoto39.wdp"/><Relationship Id="rId5" Type="http://schemas.openxmlformats.org/officeDocument/2006/relationships/image" Target="../media/image61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bandkbarsupplies.com/2-lb-food-boat.html" TargetMode="External"/><Relationship Id="rId28" Type="http://schemas.microsoft.com/office/2007/relationships/hdphoto" Target="../media/hdphoto60.wdp"/><Relationship Id="rId36" Type="http://schemas.microsoft.com/office/2007/relationships/hdphoto" Target="../media/hdphoto37.wdp"/><Relationship Id="rId10" Type="http://schemas.microsoft.com/office/2007/relationships/hdphoto" Target="../media/hdphoto22.wdp"/><Relationship Id="rId19" Type="http://schemas.microsoft.com/office/2007/relationships/hdphoto" Target="../media/hdphoto25.wdp"/><Relationship Id="rId31" Type="http://schemas.openxmlformats.org/officeDocument/2006/relationships/hyperlink" Target="https://www.freepik.com/premium-vector/black-polo-t-shirt-design-front-back-vector-technical-sketch-unisex-polo-t-shirt_4391936.htm" TargetMode="External"/><Relationship Id="rId44" Type="http://schemas.openxmlformats.org/officeDocument/2006/relationships/image" Target="../media/image84.png"/><Relationship Id="rId4" Type="http://schemas.openxmlformats.org/officeDocument/2006/relationships/image" Target="../media/image86.png"/><Relationship Id="rId9" Type="http://schemas.openxmlformats.org/officeDocument/2006/relationships/image" Target="../media/image64.png"/><Relationship Id="rId14" Type="http://schemas.microsoft.com/office/2007/relationships/hdphoto" Target="../media/hdphoto24.wdp"/><Relationship Id="rId22" Type="http://schemas.microsoft.com/office/2007/relationships/hdphoto" Target="../media/hdphoto58.wdp"/><Relationship Id="rId27" Type="http://schemas.openxmlformats.org/officeDocument/2006/relationships/image" Target="../media/image120.png"/><Relationship Id="rId30" Type="http://schemas.microsoft.com/office/2007/relationships/hdphoto" Target="../media/hdphoto35.wdp"/><Relationship Id="rId35" Type="http://schemas.openxmlformats.org/officeDocument/2006/relationships/image" Target="../media/image80.png"/><Relationship Id="rId43" Type="http://schemas.openxmlformats.org/officeDocument/2006/relationships/hyperlink" Target="https://www.hubert.com/product/54797/Clear-Polyethylene-Powder-Free-Disposable-Gloves---Medium" TargetMode="External"/><Relationship Id="rId48" Type="http://schemas.openxmlformats.org/officeDocument/2006/relationships/image" Target="../media/image87.png"/><Relationship Id="rId8" Type="http://schemas.microsoft.com/office/2007/relationships/hdphoto" Target="../media/hdphoto21.wdp"/><Relationship Id="rId3" Type="http://schemas.openxmlformats.org/officeDocument/2006/relationships/image" Target="../media/image60.png"/><Relationship Id="rId12" Type="http://schemas.microsoft.com/office/2007/relationships/hdphoto" Target="../media/hdphoto23.wdp"/><Relationship Id="rId17" Type="http://schemas.openxmlformats.org/officeDocument/2006/relationships/hyperlink" Target="https://pixabay.com/en/steel-brushed-metal-metallic-499897/" TargetMode="External"/><Relationship Id="rId25" Type="http://schemas.microsoft.com/office/2007/relationships/hdphoto" Target="../media/hdphoto59.wdp"/><Relationship Id="rId33" Type="http://schemas.microsoft.com/office/2007/relationships/hdphoto" Target="../media/hdphoto36.wdp"/><Relationship Id="rId38" Type="http://schemas.openxmlformats.org/officeDocument/2006/relationships/image" Target="../media/image81.png"/><Relationship Id="rId46" Type="http://schemas.openxmlformats.org/officeDocument/2006/relationships/hyperlink" Target="https://www.vectorstock.com/royalty-free-vector/red-apron-icon-flat-style-vector-13578460" TargetMode="External"/><Relationship Id="rId20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4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owersequipment.com/refrigerators/milk-coolers/" TargetMode="External"/><Relationship Id="rId18" Type="http://schemas.openxmlformats.org/officeDocument/2006/relationships/image" Target="../media/image128.jpeg"/><Relationship Id="rId26" Type="http://schemas.openxmlformats.org/officeDocument/2006/relationships/oleObject" Target="../embeddings/oleObject1.bin"/><Relationship Id="rId39" Type="http://schemas.openxmlformats.org/officeDocument/2006/relationships/hyperlink" Target="https://pngtree.com/free-png-vectors/red-apples" TargetMode="External"/><Relationship Id="rId21" Type="http://schemas.microsoft.com/office/2007/relationships/hdphoto" Target="../media/hdphoto65.wdp"/><Relationship Id="rId34" Type="http://schemas.openxmlformats.org/officeDocument/2006/relationships/image" Target="../media/image135.png"/><Relationship Id="rId42" Type="http://schemas.openxmlformats.org/officeDocument/2006/relationships/image" Target="../media/image138.png"/><Relationship Id="rId47" Type="http://schemas.microsoft.com/office/2007/relationships/hdphoto" Target="../media/hdphoto72.wdp"/><Relationship Id="rId50" Type="http://schemas.microsoft.com/office/2007/relationships/hdphoto" Target="../media/hdphoto73.wdp"/><Relationship Id="rId55" Type="http://schemas.openxmlformats.org/officeDocument/2006/relationships/image" Target="../media/image14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9" Type="http://schemas.openxmlformats.org/officeDocument/2006/relationships/image" Target="../media/image133.png"/><Relationship Id="rId11" Type="http://schemas.openxmlformats.org/officeDocument/2006/relationships/image" Target="../media/image125.png"/><Relationship Id="rId24" Type="http://schemas.microsoft.com/office/2007/relationships/hdphoto" Target="../media/hdphoto66.wdp"/><Relationship Id="rId32" Type="http://schemas.microsoft.com/office/2007/relationships/hdphoto" Target="../media/hdphoto68.wdp"/><Relationship Id="rId37" Type="http://schemas.openxmlformats.org/officeDocument/2006/relationships/image" Target="../media/image136.png"/><Relationship Id="rId40" Type="http://schemas.openxmlformats.org/officeDocument/2006/relationships/image" Target="../media/image137.png"/><Relationship Id="rId45" Type="http://schemas.openxmlformats.org/officeDocument/2006/relationships/image" Target="../media/image139.png"/><Relationship Id="rId53" Type="http://schemas.microsoft.com/office/2007/relationships/hdphoto" Target="../media/hdphoto74.wdp"/><Relationship Id="rId58" Type="http://schemas.openxmlformats.org/officeDocument/2006/relationships/image" Target="../media/image144.png"/><Relationship Id="rId5" Type="http://schemas.microsoft.com/office/2007/relationships/hdphoto" Target="../media/hdphoto61.wdp"/><Relationship Id="rId19" Type="http://schemas.openxmlformats.org/officeDocument/2006/relationships/hyperlink" Target="https://printable.esad.edu.br/en/justice-for-all-poster-printable.html" TargetMode="External"/><Relationship Id="rId4" Type="http://schemas.openxmlformats.org/officeDocument/2006/relationships/image" Target="../media/image122.png"/><Relationship Id="rId9" Type="http://schemas.openxmlformats.org/officeDocument/2006/relationships/hyperlink" Target="https://www.walmart.com/ip/Trendware-Translucent-Green-Serving-Tray/302853872" TargetMode="External"/><Relationship Id="rId14" Type="http://schemas.openxmlformats.org/officeDocument/2006/relationships/image" Target="../media/image126.png"/><Relationship Id="rId22" Type="http://schemas.openxmlformats.org/officeDocument/2006/relationships/hyperlink" Target="https://www.ebay.com/itm/Food-Warmer-Bain-Marie-Food-Steamer-3-12pans-Steam-Table-Buffet-Countertop-1500W/274454760524" TargetMode="External"/><Relationship Id="rId27" Type="http://schemas.openxmlformats.org/officeDocument/2006/relationships/image" Target="../media/image131.emf"/><Relationship Id="rId30" Type="http://schemas.microsoft.com/office/2007/relationships/hdphoto" Target="../media/hdphoto67.wdp"/><Relationship Id="rId35" Type="http://schemas.microsoft.com/office/2007/relationships/hdphoto" Target="../media/hdphoto69.wdp"/><Relationship Id="rId43" Type="http://schemas.microsoft.com/office/2007/relationships/hdphoto" Target="../media/hdphoto71.wdp"/><Relationship Id="rId48" Type="http://schemas.openxmlformats.org/officeDocument/2006/relationships/hyperlink" Target="https://www.pinclipart.com/downpngs/Thmiho_orange-fruit-clipart-orane-orange-fruit-orange-silhouette/" TargetMode="External"/><Relationship Id="rId56" Type="http://schemas.microsoft.com/office/2007/relationships/hdphoto" Target="../media/hdphoto75.wdp"/><Relationship Id="rId8" Type="http://schemas.microsoft.com/office/2007/relationships/hdphoto" Target="../media/hdphoto62.wdp"/><Relationship Id="rId51" Type="http://schemas.openxmlformats.org/officeDocument/2006/relationships/hyperlink" Target="https://www.freepik.com/premium-vector/vector-illustration-golden-key-isolated_4985758.htm" TargetMode="External"/><Relationship Id="rId3" Type="http://schemas.openxmlformats.org/officeDocument/2006/relationships/image" Target="../media/image121.jpeg"/><Relationship Id="rId12" Type="http://schemas.microsoft.com/office/2007/relationships/hdphoto" Target="../media/hdphoto63.wdp"/><Relationship Id="rId17" Type="http://schemas.openxmlformats.org/officeDocument/2006/relationships/image" Target="../media/image127.png"/><Relationship Id="rId25" Type="http://schemas.openxmlformats.org/officeDocument/2006/relationships/image" Target="../media/image86.png"/><Relationship Id="rId33" Type="http://schemas.openxmlformats.org/officeDocument/2006/relationships/hyperlink" Target="https://clipground.com/chocolate-milk-carton-clipart.html" TargetMode="External"/><Relationship Id="rId38" Type="http://schemas.microsoft.com/office/2007/relationships/hdphoto" Target="../media/hdphoto70.wdp"/><Relationship Id="rId46" Type="http://schemas.openxmlformats.org/officeDocument/2006/relationships/image" Target="../media/image140.png"/><Relationship Id="rId59" Type="http://schemas.microsoft.com/office/2007/relationships/hdphoto" Target="../media/hdphoto76.wdp"/><Relationship Id="rId20" Type="http://schemas.openxmlformats.org/officeDocument/2006/relationships/image" Target="../media/image129.png"/><Relationship Id="rId41" Type="http://schemas.openxmlformats.org/officeDocument/2006/relationships/hyperlink" Target="https://openclipart.org/detail/22259/open%20box" TargetMode="External"/><Relationship Id="rId54" Type="http://schemas.openxmlformats.org/officeDocument/2006/relationships/hyperlink" Target="https://www.vectorstock.com/royalty-free-vector/logo-for-los-angeles-vector-2937080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talog.calpia.ca.gov/product/food-service-table-w-casters-96w-x-30d-831/" TargetMode="External"/><Relationship Id="rId15" Type="http://schemas.microsoft.com/office/2007/relationships/hdphoto" Target="../media/hdphoto64.wdp"/><Relationship Id="rId23" Type="http://schemas.openxmlformats.org/officeDocument/2006/relationships/image" Target="../media/image130.png"/><Relationship Id="rId28" Type="http://schemas.openxmlformats.org/officeDocument/2006/relationships/image" Target="../media/image132.png"/><Relationship Id="rId36" Type="http://schemas.openxmlformats.org/officeDocument/2006/relationships/hyperlink" Target="https://www.vecteezy.com/vector-art/439355-vector-milk-icon" TargetMode="External"/><Relationship Id="rId49" Type="http://schemas.openxmlformats.org/officeDocument/2006/relationships/image" Target="../media/image141.png"/><Relationship Id="rId57" Type="http://schemas.openxmlformats.org/officeDocument/2006/relationships/hyperlink" Target="https://www.qvc.com/Sportsman-Series-Rolling-Stainless-Steel-Work-Table--24%22-x-36%22.product.H327466.html" TargetMode="External"/><Relationship Id="rId10" Type="http://schemas.openxmlformats.org/officeDocument/2006/relationships/image" Target="../media/image124.jpeg"/><Relationship Id="rId31" Type="http://schemas.openxmlformats.org/officeDocument/2006/relationships/image" Target="../media/image134.png"/><Relationship Id="rId44" Type="http://schemas.openxmlformats.org/officeDocument/2006/relationships/hyperlink" Target="https://www.martinsgroceriestogo.com/shop/produce/bunny_luv_organic_peeled_baby_carrots_1_lb_bag/p/23508" TargetMode="External"/><Relationship Id="rId52" Type="http://schemas.openxmlformats.org/officeDocument/2006/relationships/image" Target="../media/image142.png"/><Relationship Id="rId60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/Relationships>
</file>

<file path=ppt/slides/_rels/slide34.xml.rels><?xml version="1.0" encoding="UTF-8" standalone="yes"?>
<Relationships xmlns="http://schemas.openxmlformats.org/package/2006/relationships"><Relationship Id="rId13" Type="http://schemas.microsoft.com/office/2007/relationships/hdphoto" Target="../media/hdphoto79.wdp"/><Relationship Id="rId18" Type="http://schemas.openxmlformats.org/officeDocument/2006/relationships/image" Target="../media/image138.png"/><Relationship Id="rId26" Type="http://schemas.openxmlformats.org/officeDocument/2006/relationships/hyperlink" Target="https://www.vecteezy.com/vector-art/696306-sliced-orange-set" TargetMode="External"/><Relationship Id="rId39" Type="http://schemas.openxmlformats.org/officeDocument/2006/relationships/image" Target="../media/image152.png"/><Relationship Id="rId21" Type="http://schemas.openxmlformats.org/officeDocument/2006/relationships/image" Target="../media/image148.png"/><Relationship Id="rId34" Type="http://schemas.microsoft.com/office/2007/relationships/hdphoto" Target="../media/hdphoto68.wdp"/><Relationship Id="rId42" Type="http://schemas.openxmlformats.org/officeDocument/2006/relationships/image" Target="../media/image154.png"/><Relationship Id="rId47" Type="http://schemas.openxmlformats.org/officeDocument/2006/relationships/image" Target="../media/image142.png"/><Relationship Id="rId7" Type="http://schemas.microsoft.com/office/2007/relationships/hdphoto" Target="../media/hdphoto77.wdp"/><Relationship Id="rId2" Type="http://schemas.openxmlformats.org/officeDocument/2006/relationships/notesSlide" Target="../notesSlides/notesSlide34.xml"/><Relationship Id="rId16" Type="http://schemas.microsoft.com/office/2007/relationships/hdphoto" Target="../media/hdphoto72.wdp"/><Relationship Id="rId29" Type="http://schemas.openxmlformats.org/officeDocument/2006/relationships/hyperlink" Target="https://www.vectorstock.com/royalty-free-vector/stylized-carrot-vector-33201234" TargetMode="External"/><Relationship Id="rId11" Type="http://schemas.openxmlformats.org/officeDocument/2006/relationships/hyperlink" Target="https://www.walmart.com/ip/Trendware-Translucent-Green-Serving-Tray/302853872" TargetMode="External"/><Relationship Id="rId24" Type="http://schemas.openxmlformats.org/officeDocument/2006/relationships/image" Target="../media/image149.png"/><Relationship Id="rId32" Type="http://schemas.microsoft.com/office/2007/relationships/hdphoto" Target="../media/hdphoto67.wdp"/><Relationship Id="rId37" Type="http://schemas.microsoft.com/office/2007/relationships/hdphoto" Target="../media/hdphoto69.wdp"/><Relationship Id="rId40" Type="http://schemas.openxmlformats.org/officeDocument/2006/relationships/hyperlink" Target="https://pixabay.com/vectors/box-open-cardboard-box-cardboard-152428/" TargetMode="External"/><Relationship Id="rId45" Type="http://schemas.microsoft.com/office/2007/relationships/hdphoto" Target="../media/hdphoto73.wdp"/><Relationship Id="rId5" Type="http://schemas.openxmlformats.org/officeDocument/2006/relationships/image" Target="../media/image131.emf"/><Relationship Id="rId15" Type="http://schemas.openxmlformats.org/officeDocument/2006/relationships/image" Target="../media/image140.png"/><Relationship Id="rId23" Type="http://schemas.openxmlformats.org/officeDocument/2006/relationships/hyperlink" Target="https://www.psdgraphics.com/psd/red-apple-fruit-icon-psd/" TargetMode="External"/><Relationship Id="rId28" Type="http://schemas.microsoft.com/office/2007/relationships/hdphoto" Target="../media/hdphoto82.wdp"/><Relationship Id="rId36" Type="http://schemas.openxmlformats.org/officeDocument/2006/relationships/image" Target="../media/image135.png"/><Relationship Id="rId49" Type="http://schemas.openxmlformats.org/officeDocument/2006/relationships/hyperlink" Target="https://www.vectorstock.com/royalty-free-vector/logo-for-los-angeles-vector-29370808" TargetMode="External"/><Relationship Id="rId10" Type="http://schemas.microsoft.com/office/2007/relationships/hdphoto" Target="../media/hdphoto78.wdp"/><Relationship Id="rId19" Type="http://schemas.microsoft.com/office/2007/relationships/hdphoto" Target="../media/hdphoto71.wdp"/><Relationship Id="rId31" Type="http://schemas.openxmlformats.org/officeDocument/2006/relationships/image" Target="../media/image133.png"/><Relationship Id="rId44" Type="http://schemas.openxmlformats.org/officeDocument/2006/relationships/image" Target="../media/image14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6.png"/><Relationship Id="rId14" Type="http://schemas.openxmlformats.org/officeDocument/2006/relationships/hyperlink" Target="https://www.publicdomainpictures.net/view-image.php?image=36771&amp;picture=red-apple" TargetMode="External"/><Relationship Id="rId22" Type="http://schemas.microsoft.com/office/2007/relationships/hdphoto" Target="../media/hdphoto80.wdp"/><Relationship Id="rId27" Type="http://schemas.openxmlformats.org/officeDocument/2006/relationships/image" Target="../media/image150.png"/><Relationship Id="rId30" Type="http://schemas.openxmlformats.org/officeDocument/2006/relationships/image" Target="../media/image132.png"/><Relationship Id="rId35" Type="http://schemas.openxmlformats.org/officeDocument/2006/relationships/hyperlink" Target="https://clipground.com/chocolate-milk-carton-clipart.html" TargetMode="External"/><Relationship Id="rId43" Type="http://schemas.openxmlformats.org/officeDocument/2006/relationships/image" Target="../media/image86.png"/><Relationship Id="rId48" Type="http://schemas.microsoft.com/office/2007/relationships/hdphoto" Target="../media/hdphoto74.wdp"/><Relationship Id="rId8" Type="http://schemas.openxmlformats.org/officeDocument/2006/relationships/hyperlink" Target="https://www.pinterest.com/pin/27866091430774978/" TargetMode="External"/><Relationship Id="rId3" Type="http://schemas.openxmlformats.org/officeDocument/2006/relationships/image" Target="../media/image121.jpeg"/><Relationship Id="rId12" Type="http://schemas.openxmlformats.org/officeDocument/2006/relationships/image" Target="../media/image147.png"/><Relationship Id="rId17" Type="http://schemas.openxmlformats.org/officeDocument/2006/relationships/hyperlink" Target="https://www.pinclipart.com/downpngs/Thmiho_orange-fruit-clipart-orane-orange-fruit-orange-silhouette/" TargetMode="External"/><Relationship Id="rId25" Type="http://schemas.microsoft.com/office/2007/relationships/hdphoto" Target="../media/hdphoto81.wdp"/><Relationship Id="rId33" Type="http://schemas.openxmlformats.org/officeDocument/2006/relationships/image" Target="../media/image151.png"/><Relationship Id="rId38" Type="http://schemas.openxmlformats.org/officeDocument/2006/relationships/hyperlink" Target="https://www.vecteezy.com/vector-art/439355-vector-milk-icon" TargetMode="External"/><Relationship Id="rId46" Type="http://schemas.openxmlformats.org/officeDocument/2006/relationships/hyperlink" Target="https://www.freepik.com/premium-vector/vector-illustration-golden-key-isolated_4985758.htm" TargetMode="External"/><Relationship Id="rId20" Type="http://schemas.openxmlformats.org/officeDocument/2006/relationships/hyperlink" Target="https://www.martinsgroceriestogo.com/shop/produce/bunny_luv_organic_peeled_baby_carrots_1_lb_bag/p/23508" TargetMode="External"/><Relationship Id="rId41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hyperlink" Target="https://bandkbarsupplies.com/2-lb-food-boat.html" TargetMode="External"/><Relationship Id="rId18" Type="http://schemas.microsoft.com/office/2007/relationships/hdphoto" Target="../media/hdphoto85.wdp"/><Relationship Id="rId26" Type="http://schemas.openxmlformats.org/officeDocument/2006/relationships/image" Target="../media/image133.png"/><Relationship Id="rId39" Type="http://schemas.openxmlformats.org/officeDocument/2006/relationships/image" Target="../media/image162.png"/><Relationship Id="rId21" Type="http://schemas.openxmlformats.org/officeDocument/2006/relationships/hyperlink" Target="https://www.pinterest.co.kr/pin/231583605825731809/" TargetMode="External"/><Relationship Id="rId34" Type="http://schemas.openxmlformats.org/officeDocument/2006/relationships/image" Target="../media/image160.png"/><Relationship Id="rId42" Type="http://schemas.microsoft.com/office/2007/relationships/hdphoto" Target="../media/hdphoto91.wdp"/><Relationship Id="rId47" Type="http://schemas.microsoft.com/office/2007/relationships/hdphoto" Target="../media/hdphoto74.wdp"/><Relationship Id="rId7" Type="http://schemas.openxmlformats.org/officeDocument/2006/relationships/hyperlink" Target="https://www.ebay.com/itm/Food-Warmer-Bain-Marie-Food-Steamer-3-12pans-Steam-Table-Buffet-Countertop-1500W/274454760524" TargetMode="External"/><Relationship Id="rId2" Type="http://schemas.openxmlformats.org/officeDocument/2006/relationships/notesSlide" Target="../notesSlides/notesSlide35.xml"/><Relationship Id="rId16" Type="http://schemas.openxmlformats.org/officeDocument/2006/relationships/hyperlink" Target="https://www.istockphoto.com/illustrations/pizza-slice" TargetMode="External"/><Relationship Id="rId29" Type="http://schemas.microsoft.com/office/2007/relationships/hdphoto" Target="../media/hdphoto6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11" Type="http://schemas.openxmlformats.org/officeDocument/2006/relationships/image" Target="../media/image155.png"/><Relationship Id="rId24" Type="http://schemas.openxmlformats.org/officeDocument/2006/relationships/hyperlink" Target="https://www.istockphoto.com/illustrations/burger" TargetMode="External"/><Relationship Id="rId32" Type="http://schemas.microsoft.com/office/2007/relationships/hdphoto" Target="../media/hdphoto69.wdp"/><Relationship Id="rId37" Type="http://schemas.openxmlformats.org/officeDocument/2006/relationships/image" Target="../media/image161.png"/><Relationship Id="rId40" Type="http://schemas.microsoft.com/office/2007/relationships/hdphoto" Target="../media/hdphoto90.wdp"/><Relationship Id="rId45" Type="http://schemas.openxmlformats.org/officeDocument/2006/relationships/hyperlink" Target="https://www.freepik.com/premium-vector/vector-illustration-golden-key-isolated_4985758.htm" TargetMode="External"/><Relationship Id="rId5" Type="http://schemas.openxmlformats.org/officeDocument/2006/relationships/image" Target="../media/image129.png"/><Relationship Id="rId15" Type="http://schemas.microsoft.com/office/2007/relationships/hdphoto" Target="../media/hdphoto84.wdp"/><Relationship Id="rId23" Type="http://schemas.microsoft.com/office/2007/relationships/hdphoto" Target="../media/hdphoto87.wdp"/><Relationship Id="rId28" Type="http://schemas.openxmlformats.org/officeDocument/2006/relationships/image" Target="../media/image151.png"/><Relationship Id="rId36" Type="http://schemas.openxmlformats.org/officeDocument/2006/relationships/hyperlink" Target="https://www.dreamstime.com/illustration/silver-serving-tray.html" TargetMode="External"/><Relationship Id="rId10" Type="http://schemas.openxmlformats.org/officeDocument/2006/relationships/hyperlink" Target="https://www.walmart.com/ip/Trendware-Translucent-Green-Serving-Tray/302853872" TargetMode="External"/><Relationship Id="rId19" Type="http://schemas.openxmlformats.org/officeDocument/2006/relationships/image" Target="../media/image158.png"/><Relationship Id="rId31" Type="http://schemas.openxmlformats.org/officeDocument/2006/relationships/image" Target="../media/image135.png"/><Relationship Id="rId44" Type="http://schemas.microsoft.com/office/2007/relationships/hdphoto" Target="../media/hdphoto73.wdp"/><Relationship Id="rId4" Type="http://schemas.openxmlformats.org/officeDocument/2006/relationships/image" Target="../media/image121.jpeg"/><Relationship Id="rId9" Type="http://schemas.microsoft.com/office/2007/relationships/hdphoto" Target="../media/hdphoto78.wdp"/><Relationship Id="rId14" Type="http://schemas.openxmlformats.org/officeDocument/2006/relationships/image" Target="../media/image156.png"/><Relationship Id="rId22" Type="http://schemas.openxmlformats.org/officeDocument/2006/relationships/image" Target="../media/image159.png"/><Relationship Id="rId27" Type="http://schemas.microsoft.com/office/2007/relationships/hdphoto" Target="../media/hdphoto67.wdp"/><Relationship Id="rId30" Type="http://schemas.openxmlformats.org/officeDocument/2006/relationships/hyperlink" Target="https://clipground.com/chocolate-milk-carton-clipart.html" TargetMode="External"/><Relationship Id="rId35" Type="http://schemas.microsoft.com/office/2007/relationships/hdphoto" Target="../media/hdphoto88.wdp"/><Relationship Id="rId43" Type="http://schemas.openxmlformats.org/officeDocument/2006/relationships/image" Target="../media/image141.png"/><Relationship Id="rId48" Type="http://schemas.openxmlformats.org/officeDocument/2006/relationships/hyperlink" Target="https://www.vectorstock.com/royalty-free-vector/logo-for-los-angeles-vector-29370808" TargetMode="External"/><Relationship Id="rId8" Type="http://schemas.openxmlformats.org/officeDocument/2006/relationships/image" Target="../media/image146.png"/><Relationship Id="rId3" Type="http://schemas.openxmlformats.org/officeDocument/2006/relationships/image" Target="../media/image86.png"/><Relationship Id="rId12" Type="http://schemas.microsoft.com/office/2007/relationships/hdphoto" Target="../media/hdphoto83.wdp"/><Relationship Id="rId17" Type="http://schemas.openxmlformats.org/officeDocument/2006/relationships/image" Target="../media/image157.png"/><Relationship Id="rId25" Type="http://schemas.openxmlformats.org/officeDocument/2006/relationships/image" Target="../media/image132.png"/><Relationship Id="rId33" Type="http://schemas.openxmlformats.org/officeDocument/2006/relationships/hyperlink" Target="https://www.vecteezy.com/vector-art/439355-vector-milk-icon" TargetMode="External"/><Relationship Id="rId38" Type="http://schemas.microsoft.com/office/2007/relationships/hdphoto" Target="../media/hdphoto89.wdp"/><Relationship Id="rId46" Type="http://schemas.openxmlformats.org/officeDocument/2006/relationships/image" Target="../media/image142.png"/><Relationship Id="rId20" Type="http://schemas.microsoft.com/office/2007/relationships/hdphoto" Target="../media/hdphoto86.wdp"/><Relationship Id="rId41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6.png"/><Relationship Id="rId18" Type="http://schemas.openxmlformats.org/officeDocument/2006/relationships/image" Target="../media/image168.png"/><Relationship Id="rId26" Type="http://schemas.openxmlformats.org/officeDocument/2006/relationships/image" Target="../media/image135.png"/><Relationship Id="rId39" Type="http://schemas.microsoft.com/office/2007/relationships/hdphoto" Target="../media/hdphoto100.wdp"/><Relationship Id="rId21" Type="http://schemas.openxmlformats.org/officeDocument/2006/relationships/image" Target="../media/image133.png"/><Relationship Id="rId34" Type="http://schemas.openxmlformats.org/officeDocument/2006/relationships/image" Target="../media/image170.png"/><Relationship Id="rId42" Type="http://schemas.openxmlformats.org/officeDocument/2006/relationships/image" Target="../media/image141.png"/><Relationship Id="rId47" Type="http://schemas.openxmlformats.org/officeDocument/2006/relationships/hyperlink" Target="https://www.vectorstock.com/royalty-free-vector/logo-for-los-angeles-vector-29370808" TargetMode="External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6.xml"/><Relationship Id="rId16" Type="http://schemas.microsoft.com/office/2007/relationships/hdphoto" Target="../media/hdphoto95.wdp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11" Type="http://schemas.microsoft.com/office/2007/relationships/hdphoto" Target="../media/hdphoto93.wdp"/><Relationship Id="rId24" Type="http://schemas.microsoft.com/office/2007/relationships/hdphoto" Target="../media/hdphoto68.wdp"/><Relationship Id="rId32" Type="http://schemas.openxmlformats.org/officeDocument/2006/relationships/image" Target="../media/image169.png"/><Relationship Id="rId37" Type="http://schemas.microsoft.com/office/2007/relationships/hdphoto" Target="../media/hdphoto99.wdp"/><Relationship Id="rId40" Type="http://schemas.openxmlformats.org/officeDocument/2006/relationships/image" Target="../media/image173.png"/><Relationship Id="rId45" Type="http://schemas.openxmlformats.org/officeDocument/2006/relationships/image" Target="../media/image142.png"/><Relationship Id="rId5" Type="http://schemas.openxmlformats.org/officeDocument/2006/relationships/image" Target="../media/image99.png"/><Relationship Id="rId15" Type="http://schemas.openxmlformats.org/officeDocument/2006/relationships/image" Target="../media/image167.png"/><Relationship Id="rId23" Type="http://schemas.openxmlformats.org/officeDocument/2006/relationships/image" Target="../media/image151.png"/><Relationship Id="rId28" Type="http://schemas.openxmlformats.org/officeDocument/2006/relationships/hyperlink" Target="https://www.vecteezy.com/vector-art/439355-vector-milk-icon" TargetMode="External"/><Relationship Id="rId36" Type="http://schemas.openxmlformats.org/officeDocument/2006/relationships/image" Target="../media/image171.png"/><Relationship Id="rId10" Type="http://schemas.openxmlformats.org/officeDocument/2006/relationships/image" Target="../media/image165.png"/><Relationship Id="rId19" Type="http://schemas.microsoft.com/office/2007/relationships/hdphoto" Target="../media/hdphoto96.wdp"/><Relationship Id="rId31" Type="http://schemas.openxmlformats.org/officeDocument/2006/relationships/hyperlink" Target="https://www.dreamstime.com/illustration/silver-serving-tray.html" TargetMode="External"/><Relationship Id="rId44" Type="http://schemas.openxmlformats.org/officeDocument/2006/relationships/hyperlink" Target="https://www.freepik.com/premium-vector/vector-illustration-golden-key-isolated_4985758.htm" TargetMode="External"/><Relationship Id="rId4" Type="http://schemas.openxmlformats.org/officeDocument/2006/relationships/image" Target="../media/image124.jpeg"/><Relationship Id="rId9" Type="http://schemas.openxmlformats.org/officeDocument/2006/relationships/hyperlink" Target="https://bandkbarsupplies.com/2-lb-food-boat.html" TargetMode="External"/><Relationship Id="rId14" Type="http://schemas.microsoft.com/office/2007/relationships/hdphoto" Target="../media/hdphoto94.wdp"/><Relationship Id="rId22" Type="http://schemas.microsoft.com/office/2007/relationships/hdphoto" Target="../media/hdphoto67.wdp"/><Relationship Id="rId27" Type="http://schemas.microsoft.com/office/2007/relationships/hdphoto" Target="../media/hdphoto69.wdp"/><Relationship Id="rId30" Type="http://schemas.microsoft.com/office/2007/relationships/hdphoto" Target="../media/hdphoto88.wdp"/><Relationship Id="rId35" Type="http://schemas.microsoft.com/office/2007/relationships/hdphoto" Target="../media/hdphoto98.wdp"/><Relationship Id="rId43" Type="http://schemas.microsoft.com/office/2007/relationships/hdphoto" Target="../media/hdphoto73.wdp"/><Relationship Id="rId8" Type="http://schemas.microsoft.com/office/2007/relationships/hdphoto" Target="../media/hdphoto92.wdp"/><Relationship Id="rId3" Type="http://schemas.openxmlformats.org/officeDocument/2006/relationships/image" Target="../media/image121.jpeg"/><Relationship Id="rId12" Type="http://schemas.openxmlformats.org/officeDocument/2006/relationships/hyperlink" Target="https://www.vecteezy.com/vector-art/509204-bread" TargetMode="External"/><Relationship Id="rId17" Type="http://schemas.openxmlformats.org/officeDocument/2006/relationships/hyperlink" Target="https://www.istockphoto.com/illustrations/american-cheese-slices" TargetMode="External"/><Relationship Id="rId25" Type="http://schemas.openxmlformats.org/officeDocument/2006/relationships/hyperlink" Target="https://clipground.com/chocolate-milk-carton-clipart.html" TargetMode="External"/><Relationship Id="rId33" Type="http://schemas.microsoft.com/office/2007/relationships/hdphoto" Target="../media/hdphoto97.wdp"/><Relationship Id="rId38" Type="http://schemas.openxmlformats.org/officeDocument/2006/relationships/image" Target="../media/image172.png"/><Relationship Id="rId46" Type="http://schemas.microsoft.com/office/2007/relationships/hdphoto" Target="../media/hdphoto74.wdp"/><Relationship Id="rId20" Type="http://schemas.openxmlformats.org/officeDocument/2006/relationships/image" Target="../media/image132.png"/><Relationship Id="rId41" Type="http://schemas.microsoft.com/office/2007/relationships/hdphoto" Target="../media/hdphoto101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microsoft.com/office/2007/relationships/hdphoto" Target="../media/hdphoto69.wdp"/><Relationship Id="rId3" Type="http://schemas.openxmlformats.org/officeDocument/2006/relationships/image" Target="../media/image121.jpeg"/><Relationship Id="rId7" Type="http://schemas.openxmlformats.org/officeDocument/2006/relationships/image" Target="../media/image151.png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wersequipment.com/refrigerators/milk-coolers/" TargetMode="External"/><Relationship Id="rId11" Type="http://schemas.microsoft.com/office/2007/relationships/hdphoto" Target="../media/hdphoto67.wdp"/><Relationship Id="rId5" Type="http://schemas.microsoft.com/office/2007/relationships/hdphoto" Target="../media/hdphoto63.wdp"/><Relationship Id="rId15" Type="http://schemas.openxmlformats.org/officeDocument/2006/relationships/image" Target="../media/image132.png"/><Relationship Id="rId10" Type="http://schemas.openxmlformats.org/officeDocument/2006/relationships/image" Target="../media/image133.png"/><Relationship Id="rId4" Type="http://schemas.openxmlformats.org/officeDocument/2006/relationships/image" Target="../media/image125.png"/><Relationship Id="rId9" Type="http://schemas.openxmlformats.org/officeDocument/2006/relationships/hyperlink" Target="https://clipground.com/chocolate-milk-carton-clipart.html" TargetMode="External"/><Relationship Id="rId14" Type="http://schemas.openxmlformats.org/officeDocument/2006/relationships/hyperlink" Target="https://www.vecteezy.com/vector-art/439355-vector-milk-ico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hyperlink" Target="https://www.pinclipart.com/maxpin/ibxiRmw/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3" Type="http://schemas.microsoft.com/office/2007/relationships/hdphoto" Target="../media/hdphoto37.wdp"/><Relationship Id="rId18" Type="http://schemas.openxmlformats.org/officeDocument/2006/relationships/image" Target="../media/image84.png"/><Relationship Id="rId26" Type="http://schemas.openxmlformats.org/officeDocument/2006/relationships/image" Target="../media/image105.png"/><Relationship Id="rId39" Type="http://schemas.microsoft.com/office/2007/relationships/hdphoto" Target="../media/hdphoto102.wdp"/><Relationship Id="rId21" Type="http://schemas.openxmlformats.org/officeDocument/2006/relationships/image" Target="../media/image85.png"/><Relationship Id="rId34" Type="http://schemas.openxmlformats.org/officeDocument/2006/relationships/image" Target="../media/image108.png"/><Relationship Id="rId42" Type="http://schemas.microsoft.com/office/2007/relationships/hdphoto" Target="../media/hdphoto103.wdp"/><Relationship Id="rId47" Type="http://schemas.openxmlformats.org/officeDocument/2006/relationships/image" Target="../media/image184.png"/><Relationship Id="rId50" Type="http://schemas.openxmlformats.org/officeDocument/2006/relationships/image" Target="../media/image99.png"/><Relationship Id="rId55" Type="http://schemas.openxmlformats.org/officeDocument/2006/relationships/image" Target="../media/image186.png"/><Relationship Id="rId63" Type="http://schemas.openxmlformats.org/officeDocument/2006/relationships/image" Target="../media/image188.png"/><Relationship Id="rId7" Type="http://schemas.microsoft.com/office/2007/relationships/hdphoto" Target="../media/hdphoto35.wdp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pngarts.com/explore/tag/hairnet" TargetMode="External"/><Relationship Id="rId29" Type="http://schemas.openxmlformats.org/officeDocument/2006/relationships/image" Target="../media/image106.png"/><Relationship Id="rId11" Type="http://schemas.openxmlformats.org/officeDocument/2006/relationships/hyperlink" Target="https://www.pngkit.com/view/u2w7o0o0y3t4u2u2_2996-bitmoji-boy/" TargetMode="External"/><Relationship Id="rId24" Type="http://schemas.microsoft.com/office/2007/relationships/hdphoto" Target="../media/hdphoto49.wdp"/><Relationship Id="rId32" Type="http://schemas.openxmlformats.org/officeDocument/2006/relationships/image" Target="../media/image81.png"/><Relationship Id="rId37" Type="http://schemas.openxmlformats.org/officeDocument/2006/relationships/image" Target="../media/image111.png"/><Relationship Id="rId40" Type="http://schemas.openxmlformats.org/officeDocument/2006/relationships/hyperlink" Target="https://www.vectorstock.com/royalty-free-vector/round-table-vector-1551546" TargetMode="External"/><Relationship Id="rId45" Type="http://schemas.microsoft.com/office/2007/relationships/hdphoto" Target="../media/hdphoto104.wdp"/><Relationship Id="rId53" Type="http://schemas.microsoft.com/office/2007/relationships/hdphoto" Target="../media/hdphoto71.wdp"/><Relationship Id="rId58" Type="http://schemas.openxmlformats.org/officeDocument/2006/relationships/image" Target="../media/image133.png"/><Relationship Id="rId5" Type="http://schemas.openxmlformats.org/officeDocument/2006/relationships/image" Target="../media/image179.png"/><Relationship Id="rId61" Type="http://schemas.microsoft.com/office/2007/relationships/hdphoto" Target="../media/hdphoto106.wdp"/><Relationship Id="rId19" Type="http://schemas.microsoft.com/office/2007/relationships/hdphoto" Target="../media/hdphoto39.wdp"/><Relationship Id="rId14" Type="http://schemas.openxmlformats.org/officeDocument/2006/relationships/hyperlink" Target="https://imgbin.com/png/4GgvB8eX/arm-muscle-png" TargetMode="External"/><Relationship Id="rId22" Type="http://schemas.openxmlformats.org/officeDocument/2006/relationships/image" Target="../media/image132.png"/><Relationship Id="rId27" Type="http://schemas.microsoft.com/office/2007/relationships/hdphoto" Target="../media/hdphoto50.wdp"/><Relationship Id="rId30" Type="http://schemas.microsoft.com/office/2007/relationships/hdphoto" Target="../media/hdphoto51.wdp"/><Relationship Id="rId35" Type="http://schemas.openxmlformats.org/officeDocument/2006/relationships/image" Target="../media/image109.png"/><Relationship Id="rId43" Type="http://schemas.openxmlformats.org/officeDocument/2006/relationships/hyperlink" Target="https://www.pinterest.com/pin/99360735516197748/" TargetMode="External"/><Relationship Id="rId48" Type="http://schemas.microsoft.com/office/2007/relationships/hdphoto" Target="../media/hdphoto105.wdp"/><Relationship Id="rId56" Type="http://schemas.microsoft.com/office/2007/relationships/hdphoto" Target="../media/hdphoto68.wdp"/><Relationship Id="rId8" Type="http://schemas.openxmlformats.org/officeDocument/2006/relationships/hyperlink" Target="https://www.freepik.com/premium-vector/black-polo-t-shirt-design-front-back-vector-technical-sketch-unisex-polo-t-shirt_4391936.htm" TargetMode="External"/><Relationship Id="rId51" Type="http://schemas.microsoft.com/office/2007/relationships/hdphoto" Target="../media/hdphoto45.wdp"/><Relationship Id="rId3" Type="http://schemas.openxmlformats.org/officeDocument/2006/relationships/notesSlide" Target="../notesSlides/notesSlide42.xml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5" Type="http://schemas.openxmlformats.org/officeDocument/2006/relationships/hyperlink" Target="https://www.vectorstock.com/royalty-free-vector/yellow-polo-shirt-outline-vector-3737800" TargetMode="External"/><Relationship Id="rId33" Type="http://schemas.openxmlformats.org/officeDocument/2006/relationships/image" Target="../media/image107.png"/><Relationship Id="rId38" Type="http://schemas.openxmlformats.org/officeDocument/2006/relationships/image" Target="../media/image181.png"/><Relationship Id="rId46" Type="http://schemas.openxmlformats.org/officeDocument/2006/relationships/hyperlink" Target="https://similarpng.com/red-apple-vector-png/" TargetMode="External"/><Relationship Id="rId59" Type="http://schemas.microsoft.com/office/2007/relationships/hdphoto" Target="../media/hdphoto67.wdp"/><Relationship Id="rId20" Type="http://schemas.openxmlformats.org/officeDocument/2006/relationships/hyperlink" Target="https://www.vectorstock.com/royalty-free-vector/red-apron-icon-flat-style-vector-13578460" TargetMode="External"/><Relationship Id="rId41" Type="http://schemas.openxmlformats.org/officeDocument/2006/relationships/image" Target="../media/image182.png"/><Relationship Id="rId54" Type="http://schemas.openxmlformats.org/officeDocument/2006/relationships/hyperlink" Target="https://www.martinsgroceriestogo.com/shop/produce/bunny_luv_organic_peeled_baby_carrots_1_lb_bag/p/23508" TargetMode="External"/><Relationship Id="rId62" Type="http://schemas.openxmlformats.org/officeDocument/2006/relationships/hyperlink" Target="http://imagenesdegifsanimados.blogspot.com/2016/07/imagenes-de-naranjas.htm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78.png"/><Relationship Id="rId15" Type="http://schemas.openxmlformats.org/officeDocument/2006/relationships/image" Target="../media/image180.png"/><Relationship Id="rId23" Type="http://schemas.openxmlformats.org/officeDocument/2006/relationships/image" Target="../media/image104.png"/><Relationship Id="rId28" Type="http://schemas.openxmlformats.org/officeDocument/2006/relationships/hyperlink" Target="https://www.nicepng.com/ourpic/u2w7i1y3y3i1e6o0_the-bitmoji-app-lets-you-pick-your-facial/" TargetMode="External"/><Relationship Id="rId36" Type="http://schemas.openxmlformats.org/officeDocument/2006/relationships/image" Target="../media/image110.png"/><Relationship Id="rId49" Type="http://schemas.openxmlformats.org/officeDocument/2006/relationships/hyperlink" Target="https://es.vecteezy.com/arte-vectorial/553428-ilustracion-de-vector-de-dibujos-animados-de-hamburguesa" TargetMode="External"/><Relationship Id="rId57" Type="http://schemas.openxmlformats.org/officeDocument/2006/relationships/hyperlink" Target="https://clipground.com/chocolate-milk-carton-clipart.html" TargetMode="External"/><Relationship Id="rId10" Type="http://schemas.microsoft.com/office/2007/relationships/hdphoto" Target="../media/hdphoto36.wdp"/><Relationship Id="rId31" Type="http://schemas.openxmlformats.org/officeDocument/2006/relationships/hyperlink" Target="https://www.vectorstock.com/royalty-free-vector/black-apron-with-outsets-and-pocket-vector-8874831" TargetMode="External"/><Relationship Id="rId44" Type="http://schemas.openxmlformats.org/officeDocument/2006/relationships/image" Target="../media/image183.png"/><Relationship Id="rId52" Type="http://schemas.openxmlformats.org/officeDocument/2006/relationships/image" Target="../media/image185.png"/><Relationship Id="rId60" Type="http://schemas.openxmlformats.org/officeDocument/2006/relationships/image" Target="../media/image187.png"/><Relationship Id="rId4" Type="http://schemas.openxmlformats.org/officeDocument/2006/relationships/image" Target="../media/image178.jpeg"/><Relationship Id="rId9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2.png"/><Relationship Id="rId21" Type="http://schemas.openxmlformats.org/officeDocument/2006/relationships/image" Target="../media/image198.jpeg"/><Relationship Id="rId42" Type="http://schemas.openxmlformats.org/officeDocument/2006/relationships/image" Target="../media/image206.png"/><Relationship Id="rId47" Type="http://schemas.openxmlformats.org/officeDocument/2006/relationships/hyperlink" Target="https://www.publicdomainpictures.net/view-image.php?image=36771&amp;picture=red-apple" TargetMode="External"/><Relationship Id="rId63" Type="http://schemas.microsoft.com/office/2007/relationships/hdphoto" Target="../media/hdphoto115.wdp"/><Relationship Id="rId68" Type="http://schemas.openxmlformats.org/officeDocument/2006/relationships/hyperlink" Target="https://pixabay.com/it/vectors/polo-maglietta-abiti-camicia-154158/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walmart.com/ip/Trendware-Translucent-Green-Serving-Tray/302853872" TargetMode="External"/><Relationship Id="rId29" Type="http://schemas.openxmlformats.org/officeDocument/2006/relationships/hyperlink" Target="https://bandkbarsupplies.com/2-lb-food-boat.html" TargetMode="External"/><Relationship Id="rId11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24" Type="http://schemas.openxmlformats.org/officeDocument/2006/relationships/image" Target="../media/image201.jpeg"/><Relationship Id="rId32" Type="http://schemas.openxmlformats.org/officeDocument/2006/relationships/hyperlink" Target="https://www.istockphoto.com/illustrations/pizza-slice" TargetMode="External"/><Relationship Id="rId37" Type="http://schemas.openxmlformats.org/officeDocument/2006/relationships/image" Target="../media/image204.png"/><Relationship Id="rId40" Type="http://schemas.openxmlformats.org/officeDocument/2006/relationships/image" Target="../media/image205.png"/><Relationship Id="rId45" Type="http://schemas.openxmlformats.org/officeDocument/2006/relationships/image" Target="../media/image147.png"/><Relationship Id="rId53" Type="http://schemas.openxmlformats.org/officeDocument/2006/relationships/hyperlink" Target="http://www.ebay.com/itm/Retail-All-In-One-Touch-Screen-POS-System-PC-America-Cash-Register-Express-/201438186748" TargetMode="External"/><Relationship Id="rId58" Type="http://schemas.microsoft.com/office/2007/relationships/hdphoto" Target="../media/hdphoto113.wdp"/><Relationship Id="rId66" Type="http://schemas.openxmlformats.org/officeDocument/2006/relationships/hyperlink" Target="http://www.istockphoto.com/illustrations/jogging-pants" TargetMode="External"/><Relationship Id="rId74" Type="http://schemas.openxmlformats.org/officeDocument/2006/relationships/image" Target="../media/image216.png"/><Relationship Id="rId5" Type="http://schemas.openxmlformats.org/officeDocument/2006/relationships/hyperlink" Target="https://printable.esad.edu.br/en/justice-for-all-poster-printable.html" TargetMode="External"/><Relationship Id="rId61" Type="http://schemas.openxmlformats.org/officeDocument/2006/relationships/hyperlink" Target="https://www.kisscc0.com/clipart/axilla-arm-drawing-body-odor-computer-icons-arm-pi-rqtvug/" TargetMode="External"/><Relationship Id="rId19" Type="http://schemas.openxmlformats.org/officeDocument/2006/relationships/image" Target="../media/image197.jpeg"/><Relationship Id="rId14" Type="http://schemas.openxmlformats.org/officeDocument/2006/relationships/image" Target="../media/image123.png"/><Relationship Id="rId22" Type="http://schemas.openxmlformats.org/officeDocument/2006/relationships/image" Target="../media/image199.jpeg"/><Relationship Id="rId27" Type="http://schemas.openxmlformats.org/officeDocument/2006/relationships/image" Target="../media/image155.png"/><Relationship Id="rId30" Type="http://schemas.openxmlformats.org/officeDocument/2006/relationships/image" Target="../media/image156.png"/><Relationship Id="rId35" Type="http://schemas.openxmlformats.org/officeDocument/2006/relationships/hyperlink" Target="https://www.vecteezy.com/vector-art/554805-clipboard-vector-icon" TargetMode="External"/><Relationship Id="rId43" Type="http://schemas.microsoft.com/office/2007/relationships/hdphoto" Target="../media/hdphoto111.wdp"/><Relationship Id="rId48" Type="http://schemas.openxmlformats.org/officeDocument/2006/relationships/image" Target="../media/image138.png"/><Relationship Id="rId56" Type="http://schemas.openxmlformats.org/officeDocument/2006/relationships/hyperlink" Target="https://www.vecteezy.com/vector-art/91096-mens-shoes-vectors" TargetMode="External"/><Relationship Id="rId64" Type="http://schemas.openxmlformats.org/officeDocument/2006/relationships/image" Target="../media/image213.png"/><Relationship Id="rId69" Type="http://schemas.openxmlformats.org/officeDocument/2006/relationships/image" Target="../media/image215.png"/><Relationship Id="rId8" Type="http://schemas.openxmlformats.org/officeDocument/2006/relationships/hyperlink" Target="http://www.whowhatwear.com/fashion-bitmoji" TargetMode="External"/><Relationship Id="rId51" Type="http://schemas.openxmlformats.org/officeDocument/2006/relationships/image" Target="../media/image207.jpeg"/><Relationship Id="rId72" Type="http://schemas.openxmlformats.org/officeDocument/2006/relationships/image" Target="../media/image81.png"/><Relationship Id="rId3" Type="http://schemas.openxmlformats.org/officeDocument/2006/relationships/notesSlide" Target="../notesSlides/notesSlide45.xml"/><Relationship Id="rId12" Type="http://schemas.openxmlformats.org/officeDocument/2006/relationships/image" Target="../media/image195.png"/><Relationship Id="rId17" Type="http://schemas.openxmlformats.org/officeDocument/2006/relationships/image" Target="../media/image196.jpeg"/><Relationship Id="rId25" Type="http://schemas.openxmlformats.org/officeDocument/2006/relationships/hyperlink" Target="https://www.banggood.com/30cm-5W-440LM-SMD2835-T5-LED-Fluorescent-Tube-Light-with-Switch-WarmPure-White-AC85-265V-p-1126346.html" TargetMode="External"/><Relationship Id="rId33" Type="http://schemas.openxmlformats.org/officeDocument/2006/relationships/image" Target="../media/image203.png"/><Relationship Id="rId38" Type="http://schemas.microsoft.com/office/2007/relationships/hdphoto" Target="../media/hdphoto109.wdp"/><Relationship Id="rId46" Type="http://schemas.microsoft.com/office/2007/relationships/hdphoto" Target="../media/hdphoto79.wdp"/><Relationship Id="rId59" Type="http://schemas.openxmlformats.org/officeDocument/2006/relationships/image" Target="../media/image211.png"/><Relationship Id="rId67" Type="http://schemas.openxmlformats.org/officeDocument/2006/relationships/image" Target="../media/image214.png"/><Relationship Id="rId20" Type="http://schemas.openxmlformats.org/officeDocument/2006/relationships/hyperlink" Target="https://wallpapercave.com/chrome-metal-wallpaper" TargetMode="External"/><Relationship Id="rId41" Type="http://schemas.microsoft.com/office/2007/relationships/hdphoto" Target="../media/hdphoto110.wdp"/><Relationship Id="rId54" Type="http://schemas.openxmlformats.org/officeDocument/2006/relationships/image" Target="../media/image209.png"/><Relationship Id="rId62" Type="http://schemas.openxmlformats.org/officeDocument/2006/relationships/image" Target="../media/image212.png"/><Relationship Id="rId70" Type="http://schemas.microsoft.com/office/2007/relationships/hdphoto" Target="../media/hdphoto117.wdp"/><Relationship Id="rId1" Type="http://schemas.openxmlformats.org/officeDocument/2006/relationships/tags" Target="../tags/tag7.xml"/><Relationship Id="rId6" Type="http://schemas.openxmlformats.org/officeDocument/2006/relationships/image" Target="../media/image193.png"/><Relationship Id="rId15" Type="http://schemas.microsoft.com/office/2007/relationships/hdphoto" Target="../media/hdphoto62.wdp"/><Relationship Id="rId23" Type="http://schemas.openxmlformats.org/officeDocument/2006/relationships/image" Target="../media/image200.jpeg"/><Relationship Id="rId28" Type="http://schemas.microsoft.com/office/2007/relationships/hdphoto" Target="../media/hdphoto83.wdp"/><Relationship Id="rId36" Type="http://schemas.openxmlformats.org/officeDocument/2006/relationships/image" Target="../media/image36.png"/><Relationship Id="rId49" Type="http://schemas.microsoft.com/office/2007/relationships/hdphoto" Target="../media/hdphoto71.wdp"/><Relationship Id="rId57" Type="http://schemas.openxmlformats.org/officeDocument/2006/relationships/image" Target="../media/image210.png"/><Relationship Id="rId10" Type="http://schemas.openxmlformats.org/officeDocument/2006/relationships/image" Target="../media/image194.png"/><Relationship Id="rId31" Type="http://schemas.microsoft.com/office/2007/relationships/hdphoto" Target="../media/hdphoto84.wdp"/><Relationship Id="rId44" Type="http://schemas.openxmlformats.org/officeDocument/2006/relationships/hyperlink" Target="https://clipground.com/chocolate-milk-carton-clipart.html" TargetMode="External"/><Relationship Id="rId52" Type="http://schemas.openxmlformats.org/officeDocument/2006/relationships/image" Target="../media/image208.png"/><Relationship Id="rId60" Type="http://schemas.microsoft.com/office/2007/relationships/hdphoto" Target="../media/hdphoto114.wdp"/><Relationship Id="rId65" Type="http://schemas.microsoft.com/office/2007/relationships/hdphoto" Target="../media/hdphoto116.wdp"/><Relationship Id="rId73" Type="http://schemas.openxmlformats.org/officeDocument/2006/relationships/hyperlink" Target="https://www.pngarts.com/explore/tag/hairnet" TargetMode="External"/><Relationship Id="rId4" Type="http://schemas.openxmlformats.org/officeDocument/2006/relationships/image" Target="../media/image128.jpeg"/><Relationship Id="rId9" Type="http://schemas.openxmlformats.org/officeDocument/2006/relationships/image" Target="../media/image121.jpeg"/><Relationship Id="rId13" Type="http://schemas.openxmlformats.org/officeDocument/2006/relationships/hyperlink" Target="https://pixabay.com/en/counter-stainless-steel-grey-gray-575944/" TargetMode="External"/><Relationship Id="rId18" Type="http://schemas.openxmlformats.org/officeDocument/2006/relationships/hyperlink" Target="http://wallpapersafari.com/chrome-metal-wallpaper/" TargetMode="External"/><Relationship Id="rId39" Type="http://schemas.openxmlformats.org/officeDocument/2006/relationships/hyperlink" Target="https://www.walmart.com/ip/Southern-Champion-Paper-Food-Trays-Paperboard-Brown-White-Check-5-Lb-Capacity-500-Count/948028358" TargetMode="External"/><Relationship Id="rId34" Type="http://schemas.microsoft.com/office/2007/relationships/hdphoto" Target="../media/hdphoto108.wdp"/><Relationship Id="rId50" Type="http://schemas.openxmlformats.org/officeDocument/2006/relationships/hyperlink" Target="https://www.martinsgroceriestogo.com/shop/produce/bunny_luv_organic_peeled_baby_carrots_1_lb_bag/p/23508" TargetMode="External"/><Relationship Id="rId55" Type="http://schemas.microsoft.com/office/2007/relationships/hdphoto" Target="../media/hdphoto112.wdp"/><Relationship Id="rId7" Type="http://schemas.microsoft.com/office/2007/relationships/hdphoto" Target="../media/hdphoto107.wdp"/><Relationship Id="rId71" Type="http://schemas.openxmlformats.org/officeDocument/2006/relationships/hyperlink" Target="https://www.freepik.com/premium-vector/woman-hairstyle-back-view_7850510.htm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99.jpeg"/><Relationship Id="rId3" Type="http://schemas.openxmlformats.org/officeDocument/2006/relationships/image" Target="../media/image121.jpeg"/><Relationship Id="rId7" Type="http://schemas.openxmlformats.org/officeDocument/2006/relationships/hyperlink" Target="https://pixabay.com/en/counter-stainless-steel-grey-gray-575944/" TargetMode="External"/><Relationship Id="rId12" Type="http://schemas.openxmlformats.org/officeDocument/2006/relationships/hyperlink" Target="http://wallpapersafari.com/chrome-metal-wallpaper/" TargetMode="External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198.jpeg"/><Relationship Id="rId5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15" Type="http://schemas.openxmlformats.org/officeDocument/2006/relationships/image" Target="../media/image218.png"/><Relationship Id="rId10" Type="http://schemas.openxmlformats.org/officeDocument/2006/relationships/hyperlink" Target="http://vecteezy.com/sports/56460-clipboard-vector" TargetMode="External"/><Relationship Id="rId4" Type="http://schemas.openxmlformats.org/officeDocument/2006/relationships/image" Target="../media/image194.png"/><Relationship Id="rId9" Type="http://schemas.microsoft.com/office/2007/relationships/hdphoto" Target="../media/hdphoto118.wdp"/><Relationship Id="rId14" Type="http://schemas.openxmlformats.org/officeDocument/2006/relationships/image" Target="../media/image200.jpe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18" Type="http://schemas.openxmlformats.org/officeDocument/2006/relationships/image" Target="../media/image197.jpeg"/><Relationship Id="rId26" Type="http://schemas.openxmlformats.org/officeDocument/2006/relationships/image" Target="../media/image155.png"/><Relationship Id="rId39" Type="http://schemas.openxmlformats.org/officeDocument/2006/relationships/hyperlink" Target="https://www.kisscc0.com/clipart/axilla-arm-drawing-body-odor-computer-icons-arm-pi-rqtvug/" TargetMode="External"/><Relationship Id="rId21" Type="http://schemas.openxmlformats.org/officeDocument/2006/relationships/image" Target="../media/image199.jpeg"/><Relationship Id="rId34" Type="http://schemas.openxmlformats.org/officeDocument/2006/relationships/hyperlink" Target="https://www.vecteezy.com/vector-art/91096-mens-shoes-vectors" TargetMode="External"/><Relationship Id="rId42" Type="http://schemas.openxmlformats.org/officeDocument/2006/relationships/image" Target="../media/image213.png"/><Relationship Id="rId47" Type="http://schemas.openxmlformats.org/officeDocument/2006/relationships/image" Target="../media/image215.png"/><Relationship Id="rId50" Type="http://schemas.openxmlformats.org/officeDocument/2006/relationships/image" Target="../media/image81.png"/><Relationship Id="rId55" Type="http://schemas.openxmlformats.org/officeDocument/2006/relationships/hyperlink" Target="https://www.vecteezy.com/vector-art/554805-clipboard-vector-icon" TargetMode="External"/><Relationship Id="rId7" Type="http://schemas.openxmlformats.org/officeDocument/2006/relationships/image" Target="../media/image19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6.jpeg"/><Relationship Id="rId29" Type="http://schemas.openxmlformats.org/officeDocument/2006/relationships/image" Target="../media/image156.png"/><Relationship Id="rId11" Type="http://schemas.openxmlformats.org/officeDocument/2006/relationships/image" Target="../media/image208.png"/><Relationship Id="rId24" Type="http://schemas.openxmlformats.org/officeDocument/2006/relationships/hyperlink" Target="https://www.banggood.com/30cm-5W-440LM-SMD2835-T5-LED-Fluorescent-Tube-Light-with-Switch-WarmPure-White-AC85-265V-p-1126346.html" TargetMode="External"/><Relationship Id="rId32" Type="http://schemas.openxmlformats.org/officeDocument/2006/relationships/image" Target="../media/image209.png"/><Relationship Id="rId37" Type="http://schemas.openxmlformats.org/officeDocument/2006/relationships/image" Target="../media/image211.png"/><Relationship Id="rId40" Type="http://schemas.openxmlformats.org/officeDocument/2006/relationships/image" Target="../media/image212.png"/><Relationship Id="rId45" Type="http://schemas.openxmlformats.org/officeDocument/2006/relationships/image" Target="../media/image214.png"/><Relationship Id="rId53" Type="http://schemas.openxmlformats.org/officeDocument/2006/relationships/image" Target="../media/image203.png"/><Relationship Id="rId58" Type="http://schemas.microsoft.com/office/2007/relationships/hdphoto" Target="../media/hdphoto72.wdp"/><Relationship Id="rId5" Type="http://schemas.openxmlformats.org/officeDocument/2006/relationships/image" Target="../media/image220.png"/><Relationship Id="rId61" Type="http://schemas.openxmlformats.org/officeDocument/2006/relationships/image" Target="../media/image128.jpeg"/><Relationship Id="rId19" Type="http://schemas.openxmlformats.org/officeDocument/2006/relationships/hyperlink" Target="https://wallpapercave.com/chrome-metal-wallpaper" TargetMode="External"/><Relationship Id="rId14" Type="http://schemas.microsoft.com/office/2007/relationships/hdphoto" Target="../media/hdphoto62.wdp"/><Relationship Id="rId22" Type="http://schemas.openxmlformats.org/officeDocument/2006/relationships/image" Target="../media/image200.jpeg"/><Relationship Id="rId27" Type="http://schemas.microsoft.com/office/2007/relationships/hdphoto" Target="../media/hdphoto83.wdp"/><Relationship Id="rId30" Type="http://schemas.microsoft.com/office/2007/relationships/hdphoto" Target="../media/hdphoto84.wdp"/><Relationship Id="rId35" Type="http://schemas.openxmlformats.org/officeDocument/2006/relationships/image" Target="../media/image210.png"/><Relationship Id="rId43" Type="http://schemas.microsoft.com/office/2007/relationships/hdphoto" Target="../media/hdphoto116.wdp"/><Relationship Id="rId48" Type="http://schemas.microsoft.com/office/2007/relationships/hdphoto" Target="../media/hdphoto117.wdp"/><Relationship Id="rId56" Type="http://schemas.openxmlformats.org/officeDocument/2006/relationships/image" Target="../media/image36.png"/><Relationship Id="rId8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notesSlide" Target="../notesSlides/notesSlide47.xml"/><Relationship Id="rId12" Type="http://schemas.openxmlformats.org/officeDocument/2006/relationships/hyperlink" Target="http://www.ebay.com/itm/Retail-All-In-One-Touch-Screen-POS-System-PC-America-Cash-Register-Express-/201438186748" TargetMode="External"/><Relationship Id="rId17" Type="http://schemas.openxmlformats.org/officeDocument/2006/relationships/hyperlink" Target="http://wallpapersafari.com/chrome-metal-wallpaper/" TargetMode="External"/><Relationship Id="rId25" Type="http://schemas.openxmlformats.org/officeDocument/2006/relationships/image" Target="../media/image202.png"/><Relationship Id="rId33" Type="http://schemas.microsoft.com/office/2007/relationships/hdphoto" Target="../media/hdphoto112.wdp"/><Relationship Id="rId38" Type="http://schemas.microsoft.com/office/2007/relationships/hdphoto" Target="../media/hdphoto114.wdp"/><Relationship Id="rId46" Type="http://schemas.openxmlformats.org/officeDocument/2006/relationships/hyperlink" Target="https://pixabay.com/it/vectors/polo-maglietta-abiti-camicia-154158/" TargetMode="External"/><Relationship Id="rId59" Type="http://schemas.openxmlformats.org/officeDocument/2006/relationships/hyperlink" Target="https://www.pinclipart.com/downpngs/Thmiho_orange-fruit-clipart-orane-orange-fruit-orange-silhouette/" TargetMode="External"/><Relationship Id="rId20" Type="http://schemas.openxmlformats.org/officeDocument/2006/relationships/image" Target="../media/image198.jpeg"/><Relationship Id="rId41" Type="http://schemas.microsoft.com/office/2007/relationships/hdphoto" Target="../media/hdphoto115.wdp"/><Relationship Id="rId54" Type="http://schemas.microsoft.com/office/2007/relationships/hdphoto" Target="../media/hdphoto108.wdp"/><Relationship Id="rId62" Type="http://schemas.openxmlformats.org/officeDocument/2006/relationships/hyperlink" Target="https://printable.esad.edu.br/en/justice-for-all-poster-printable.html" TargetMode="External"/><Relationship Id="rId1" Type="http://schemas.openxmlformats.org/officeDocument/2006/relationships/tags" Target="../tags/tag8.xml"/><Relationship Id="rId6" Type="http://schemas.microsoft.com/office/2007/relationships/hdphoto" Target="../media/hdphoto119.wdp"/><Relationship Id="rId15" Type="http://schemas.openxmlformats.org/officeDocument/2006/relationships/hyperlink" Target="https://www.walmart.com/ip/Trendware-Translucent-Green-Serving-Tray/302853872" TargetMode="External"/><Relationship Id="rId23" Type="http://schemas.openxmlformats.org/officeDocument/2006/relationships/image" Target="../media/image201.jpeg"/><Relationship Id="rId28" Type="http://schemas.openxmlformats.org/officeDocument/2006/relationships/hyperlink" Target="https://bandkbarsupplies.com/2-lb-food-boat.html" TargetMode="External"/><Relationship Id="rId36" Type="http://schemas.microsoft.com/office/2007/relationships/hdphoto" Target="../media/hdphoto113.wdp"/><Relationship Id="rId49" Type="http://schemas.openxmlformats.org/officeDocument/2006/relationships/hyperlink" Target="https://www.freepik.com/premium-vector/woman-hairstyle-back-view_7850510.htm" TargetMode="External"/><Relationship Id="rId57" Type="http://schemas.openxmlformats.org/officeDocument/2006/relationships/image" Target="../media/image140.png"/><Relationship Id="rId10" Type="http://schemas.openxmlformats.org/officeDocument/2006/relationships/hyperlink" Target="https://pixabay.com/en/counter-stainless-steel-grey-gray-575944/" TargetMode="External"/><Relationship Id="rId31" Type="http://schemas.openxmlformats.org/officeDocument/2006/relationships/hyperlink" Target="https://www.istockphoto.com/illustrations/pizza-slice" TargetMode="External"/><Relationship Id="rId44" Type="http://schemas.openxmlformats.org/officeDocument/2006/relationships/hyperlink" Target="http://www.istockphoto.com/illustrations/jogging-pants" TargetMode="External"/><Relationship Id="rId52" Type="http://schemas.openxmlformats.org/officeDocument/2006/relationships/image" Target="../media/image216.png"/><Relationship Id="rId60" Type="http://schemas.openxmlformats.org/officeDocument/2006/relationships/image" Target="../media/image221.jpeg"/><Relationship Id="rId4" Type="http://schemas.openxmlformats.org/officeDocument/2006/relationships/image" Target="../media/image121.jpeg"/><Relationship Id="rId9" Type="http://schemas.openxmlformats.org/officeDocument/2006/relationships/image" Target="../media/image19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121.jpeg"/><Relationship Id="rId7" Type="http://schemas.openxmlformats.org/officeDocument/2006/relationships/hyperlink" Target="https://pixabay.com/en/counter-stainless-steel-grey-gray-575944/" TargetMode="External"/><Relationship Id="rId12" Type="http://schemas.openxmlformats.org/officeDocument/2006/relationships/image" Target="../media/image22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11" Type="http://schemas.openxmlformats.org/officeDocument/2006/relationships/image" Target="../media/image218.png"/><Relationship Id="rId5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10" Type="http://schemas.openxmlformats.org/officeDocument/2006/relationships/hyperlink" Target="http://vecteezy.com/sports/56460-clipboard-vector" TargetMode="External"/><Relationship Id="rId4" Type="http://schemas.openxmlformats.org/officeDocument/2006/relationships/image" Target="../media/image194.png"/><Relationship Id="rId9" Type="http://schemas.microsoft.com/office/2007/relationships/hdphoto" Target="../media/hdphoto11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en/free-png-nhlhv" TargetMode="External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9.png"/><Relationship Id="rId21" Type="http://schemas.openxmlformats.org/officeDocument/2006/relationships/hyperlink" Target="https://www.vectorstock.com/royalty-free-vector/black-apron-with-outsets-and-pocket-vector-8874831" TargetMode="External"/><Relationship Id="rId42" Type="http://schemas.microsoft.com/office/2007/relationships/hdphoto" Target="../media/hdphoto62.wdp"/><Relationship Id="rId47" Type="http://schemas.microsoft.com/office/2007/relationships/hdphoto" Target="../media/hdphoto61.wdp"/><Relationship Id="rId63" Type="http://schemas.openxmlformats.org/officeDocument/2006/relationships/image" Target="../media/image138.png"/><Relationship Id="rId68" Type="http://schemas.openxmlformats.org/officeDocument/2006/relationships/image" Target="../media/image239.png"/><Relationship Id="rId84" Type="http://schemas.openxmlformats.org/officeDocument/2006/relationships/hyperlink" Target="https://www.qvc.com/Sportsman-Series-Rolling-Stainless-Steel-Work-Table--24%22-x-36%22.product.H327466.html" TargetMode="External"/><Relationship Id="rId89" Type="http://schemas.openxmlformats.org/officeDocument/2006/relationships/image" Target="../media/image241.png"/><Relationship Id="rId16" Type="http://schemas.openxmlformats.org/officeDocument/2006/relationships/image" Target="../media/image105.png"/><Relationship Id="rId11" Type="http://schemas.microsoft.com/office/2007/relationships/hdphoto" Target="../media/hdphoto120.wdp"/><Relationship Id="rId32" Type="http://schemas.microsoft.com/office/2007/relationships/hdphoto" Target="../media/hdphoto124.wdp"/><Relationship Id="rId37" Type="http://schemas.openxmlformats.org/officeDocument/2006/relationships/image" Target="../media/image124.jpeg"/><Relationship Id="rId53" Type="http://schemas.openxmlformats.org/officeDocument/2006/relationships/image" Target="../media/image236.png"/><Relationship Id="rId58" Type="http://schemas.openxmlformats.org/officeDocument/2006/relationships/image" Target="../media/image237.png"/><Relationship Id="rId74" Type="http://schemas.openxmlformats.org/officeDocument/2006/relationships/image" Target="../media/image132.png"/><Relationship Id="rId79" Type="http://schemas.openxmlformats.org/officeDocument/2006/relationships/image" Target="../media/image127.png"/><Relationship Id="rId102" Type="http://schemas.openxmlformats.org/officeDocument/2006/relationships/image" Target="../media/image142.png"/><Relationship Id="rId5" Type="http://schemas.microsoft.com/office/2007/relationships/hdphoto" Target="../media/hdphoto63.wdp"/><Relationship Id="rId90" Type="http://schemas.microsoft.com/office/2007/relationships/hdphoto" Target="../media/hdphoto103.wdp"/><Relationship Id="rId95" Type="http://schemas.microsoft.com/office/2007/relationships/hdphoto" Target="../media/hdphoto127.wdp"/><Relationship Id="rId22" Type="http://schemas.openxmlformats.org/officeDocument/2006/relationships/image" Target="../media/image226.png"/><Relationship Id="rId27" Type="http://schemas.openxmlformats.org/officeDocument/2006/relationships/image" Target="../media/image230.png"/><Relationship Id="rId43" Type="http://schemas.openxmlformats.org/officeDocument/2006/relationships/hyperlink" Target="https://www.walmart.com/ip/Trendware-Translucent-Green-Serving-Tray/302853872" TargetMode="External"/><Relationship Id="rId48" Type="http://schemas.openxmlformats.org/officeDocument/2006/relationships/hyperlink" Target="https://catalog.calpia.ca.gov/product/food-service-table-w-casters-96w-x-30d-831/" TargetMode="External"/><Relationship Id="rId64" Type="http://schemas.microsoft.com/office/2007/relationships/hdphoto" Target="../media/hdphoto71.wdp"/><Relationship Id="rId69" Type="http://schemas.microsoft.com/office/2007/relationships/hdphoto" Target="../media/hdphoto84.wdp"/><Relationship Id="rId80" Type="http://schemas.openxmlformats.org/officeDocument/2006/relationships/image" Target="../media/image128.jpeg"/><Relationship Id="rId85" Type="http://schemas.openxmlformats.org/officeDocument/2006/relationships/image" Target="../media/image144.png"/><Relationship Id="rId12" Type="http://schemas.openxmlformats.org/officeDocument/2006/relationships/hyperlink" Target="https://imgbin.com/png/4GgvB8eX/arm-muscle-png" TargetMode="External"/><Relationship Id="rId17" Type="http://schemas.microsoft.com/office/2007/relationships/hdphoto" Target="../media/hdphoto50.wdp"/><Relationship Id="rId25" Type="http://schemas.openxmlformats.org/officeDocument/2006/relationships/image" Target="../media/image228.png"/><Relationship Id="rId33" Type="http://schemas.openxmlformats.org/officeDocument/2006/relationships/image" Target="../media/image82.png"/><Relationship Id="rId38" Type="http://schemas.openxmlformats.org/officeDocument/2006/relationships/image" Target="../media/image129.png"/><Relationship Id="rId46" Type="http://schemas.openxmlformats.org/officeDocument/2006/relationships/image" Target="../media/image122.png"/><Relationship Id="rId59" Type="http://schemas.openxmlformats.org/officeDocument/2006/relationships/hyperlink" Target="https://zutheskunk.deviantart.com/art/MLP-Resource-Subway-Sandwich-273433395" TargetMode="External"/><Relationship Id="rId67" Type="http://schemas.openxmlformats.org/officeDocument/2006/relationships/image" Target="../media/image238.png"/><Relationship Id="rId103" Type="http://schemas.microsoft.com/office/2007/relationships/hdphoto" Target="../media/hdphoto74.wdp"/><Relationship Id="rId20" Type="http://schemas.microsoft.com/office/2007/relationships/hdphoto" Target="../media/hdphoto122.wdp"/><Relationship Id="rId41" Type="http://schemas.openxmlformats.org/officeDocument/2006/relationships/image" Target="../media/image123.png"/><Relationship Id="rId54" Type="http://schemas.microsoft.com/office/2007/relationships/hdphoto" Target="../media/hdphoto111.wdp"/><Relationship Id="rId62" Type="http://schemas.openxmlformats.org/officeDocument/2006/relationships/hyperlink" Target="https://www.publicdomainpictures.net/view-image.php?image=36771&amp;picture=red-apple" TargetMode="External"/><Relationship Id="rId70" Type="http://schemas.openxmlformats.org/officeDocument/2006/relationships/hyperlink" Target="https://www.istockphoto.com/illustrations/pizza-slice" TargetMode="External"/><Relationship Id="rId75" Type="http://schemas.openxmlformats.org/officeDocument/2006/relationships/image" Target="../media/image206.png"/><Relationship Id="rId83" Type="http://schemas.microsoft.com/office/2007/relationships/hdphoto" Target="../media/hdphoto75.wdp"/><Relationship Id="rId88" Type="http://schemas.openxmlformats.org/officeDocument/2006/relationships/image" Target="../media/image240.png"/><Relationship Id="rId91" Type="http://schemas.openxmlformats.org/officeDocument/2006/relationships/hyperlink" Target="https://www.pinterest.com/pin/99360735516197748/" TargetMode="External"/><Relationship Id="rId96" Type="http://schemas.openxmlformats.org/officeDocument/2006/relationships/hyperlink" Target="https://www.publicdomainpictures.net/en/view-image.php?image=123970&amp;picture=check-mark-ic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wersequipment.com/refrigerators/milk-coolers/" TargetMode="External"/><Relationship Id="rId15" Type="http://schemas.openxmlformats.org/officeDocument/2006/relationships/hyperlink" Target="https://www.vectorstock.com/royalty-free-vector/yellow-polo-shirt-outline-vector-3737800" TargetMode="External"/><Relationship Id="rId23" Type="http://schemas.openxmlformats.org/officeDocument/2006/relationships/hyperlink" Target="https://www.pngarts.com/explore/tag/hairnet" TargetMode="External"/><Relationship Id="rId28" Type="http://schemas.openxmlformats.org/officeDocument/2006/relationships/image" Target="../media/image231.png"/><Relationship Id="rId36" Type="http://schemas.openxmlformats.org/officeDocument/2006/relationships/image" Target="../media/image234.png"/><Relationship Id="rId49" Type="http://schemas.openxmlformats.org/officeDocument/2006/relationships/image" Target="../media/image130.png"/><Relationship Id="rId57" Type="http://schemas.microsoft.com/office/2007/relationships/hdphoto" Target="../media/hdphoto110.wdp"/><Relationship Id="rId10" Type="http://schemas.openxmlformats.org/officeDocument/2006/relationships/image" Target="../media/image223.png"/><Relationship Id="rId31" Type="http://schemas.openxmlformats.org/officeDocument/2006/relationships/image" Target="../media/image232.png"/><Relationship Id="rId44" Type="http://schemas.openxmlformats.org/officeDocument/2006/relationships/image" Target="../media/image235.png"/><Relationship Id="rId52" Type="http://schemas.microsoft.com/office/2007/relationships/hdphoto" Target="../media/hdphoto67.wdp"/><Relationship Id="rId60" Type="http://schemas.openxmlformats.org/officeDocument/2006/relationships/image" Target="../media/image147.png"/><Relationship Id="rId65" Type="http://schemas.openxmlformats.org/officeDocument/2006/relationships/hyperlink" Target="https://www.martinsgroceriestogo.com/shop/produce/bunny_luv_organic_peeled_baby_carrots_1_lb_bag/p/23508" TargetMode="External"/><Relationship Id="rId73" Type="http://schemas.openxmlformats.org/officeDocument/2006/relationships/hyperlink" Target="https://www.pinclipart.com/downpngs/Thmiho_orange-fruit-clipart-orane-orange-fruit-orange-silhouette/" TargetMode="External"/><Relationship Id="rId78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81" Type="http://schemas.openxmlformats.org/officeDocument/2006/relationships/hyperlink" Target="https://printable.esad.edu.br/en/justice-for-all-poster-printable.html" TargetMode="External"/><Relationship Id="rId86" Type="http://schemas.microsoft.com/office/2007/relationships/hdphoto" Target="../media/hdphoto76.wdp"/><Relationship Id="rId94" Type="http://schemas.openxmlformats.org/officeDocument/2006/relationships/image" Target="../media/image243.png"/><Relationship Id="rId99" Type="http://schemas.openxmlformats.org/officeDocument/2006/relationships/image" Target="../media/image141.png"/><Relationship Id="rId101" Type="http://schemas.openxmlformats.org/officeDocument/2006/relationships/hyperlink" Target="https://www.freepik.com/premium-vector/vector-illustration-golden-key-isolated_4985758.htm" TargetMode="External"/><Relationship Id="rId4" Type="http://schemas.openxmlformats.org/officeDocument/2006/relationships/image" Target="../media/image125.png"/><Relationship Id="rId9" Type="http://schemas.openxmlformats.org/officeDocument/2006/relationships/hyperlink" Target="https://www.vecteezy.com/vector-art/439355-vector-milk-icon" TargetMode="External"/><Relationship Id="rId13" Type="http://schemas.openxmlformats.org/officeDocument/2006/relationships/image" Target="../media/image224.png"/><Relationship Id="rId18" Type="http://schemas.openxmlformats.org/officeDocument/2006/relationships/hyperlink" Target="https://www.nicepng.com/ourpic/u2w7i1y3y3i1e6o0_the-bitmoji-app-lets-you-pick-your-facial/" TargetMode="External"/><Relationship Id="rId39" Type="http://schemas.microsoft.com/office/2007/relationships/hdphoto" Target="../media/hdphoto65.wdp"/><Relationship Id="rId34" Type="http://schemas.openxmlformats.org/officeDocument/2006/relationships/image" Target="../media/image233.png"/><Relationship Id="rId50" Type="http://schemas.microsoft.com/office/2007/relationships/hdphoto" Target="../media/hdphoto66.wdp"/><Relationship Id="rId55" Type="http://schemas.openxmlformats.org/officeDocument/2006/relationships/hyperlink" Target="https://clipground.com/chocolate-milk-carton-clipart.html" TargetMode="External"/><Relationship Id="rId76" Type="http://schemas.openxmlformats.org/officeDocument/2006/relationships/image" Target="../media/image126.png"/><Relationship Id="rId97" Type="http://schemas.openxmlformats.org/officeDocument/2006/relationships/oleObject" Target="../embeddings/oleObject1.bin"/><Relationship Id="rId104" Type="http://schemas.openxmlformats.org/officeDocument/2006/relationships/hyperlink" Target="https://www.vectorstock.com/royalty-free-vector/logo-for-los-angeles-vector-29370808" TargetMode="External"/><Relationship Id="rId7" Type="http://schemas.openxmlformats.org/officeDocument/2006/relationships/image" Target="../media/image135.png"/><Relationship Id="rId71" Type="http://schemas.openxmlformats.org/officeDocument/2006/relationships/image" Target="../media/image140.png"/><Relationship Id="rId92" Type="http://schemas.openxmlformats.org/officeDocument/2006/relationships/image" Target="../media/image242.png"/><Relationship Id="rId2" Type="http://schemas.openxmlformats.org/officeDocument/2006/relationships/notesSlide" Target="../notesSlides/notesSlide49.xml"/><Relationship Id="rId29" Type="http://schemas.microsoft.com/office/2007/relationships/hdphoto" Target="../media/hdphoto123.wdp"/><Relationship Id="rId24" Type="http://schemas.openxmlformats.org/officeDocument/2006/relationships/image" Target="../media/image227.png"/><Relationship Id="rId40" Type="http://schemas.openxmlformats.org/officeDocument/2006/relationships/hyperlink" Target="https://www.ebay.com/itm/Food-Warmer-Bain-Marie-Food-Steamer-3-12pans-Steam-Table-Buffet-Countertop-1500W/274454760524" TargetMode="External"/><Relationship Id="rId45" Type="http://schemas.microsoft.com/office/2007/relationships/hdphoto" Target="../media/hdphoto126.wdp"/><Relationship Id="rId66" Type="http://schemas.openxmlformats.org/officeDocument/2006/relationships/image" Target="../media/image202.png"/><Relationship Id="rId87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Relationship Id="rId61" Type="http://schemas.microsoft.com/office/2007/relationships/hdphoto" Target="../media/hdphoto79.wdp"/><Relationship Id="rId82" Type="http://schemas.openxmlformats.org/officeDocument/2006/relationships/image" Target="../media/image143.png"/><Relationship Id="rId19" Type="http://schemas.openxmlformats.org/officeDocument/2006/relationships/image" Target="../media/image225.png"/><Relationship Id="rId14" Type="http://schemas.microsoft.com/office/2007/relationships/hdphoto" Target="../media/hdphoto121.wdp"/><Relationship Id="rId30" Type="http://schemas.openxmlformats.org/officeDocument/2006/relationships/hyperlink" Target="https://www.hubert.com/product/54797/Clear-Polyethylene-Powder-Free-Disposable-Gloves---Medium" TargetMode="External"/><Relationship Id="rId35" Type="http://schemas.microsoft.com/office/2007/relationships/hdphoto" Target="../media/hdphoto125.wdp"/><Relationship Id="rId56" Type="http://schemas.openxmlformats.org/officeDocument/2006/relationships/image" Target="../media/image205.png"/><Relationship Id="rId77" Type="http://schemas.microsoft.com/office/2007/relationships/hdphoto" Target="../media/hdphoto64.wdp"/><Relationship Id="rId100" Type="http://schemas.microsoft.com/office/2007/relationships/hdphoto" Target="../media/hdphoto73.wdp"/><Relationship Id="rId8" Type="http://schemas.microsoft.com/office/2007/relationships/hdphoto" Target="../media/hdphoto69.wdp"/><Relationship Id="rId51" Type="http://schemas.openxmlformats.org/officeDocument/2006/relationships/image" Target="../media/image133.png"/><Relationship Id="rId72" Type="http://schemas.microsoft.com/office/2007/relationships/hdphoto" Target="../media/hdphoto72.wdp"/><Relationship Id="rId93" Type="http://schemas.openxmlformats.org/officeDocument/2006/relationships/hyperlink" Target="https://tmcgeedesign.com/post/green-png-light.html" TargetMode="External"/><Relationship Id="rId98" Type="http://schemas.openxmlformats.org/officeDocument/2006/relationships/image" Target="../media/image131.emf"/><Relationship Id="rId3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openxmlformats.org/officeDocument/2006/relationships/image" Target="../media/image245.png"/><Relationship Id="rId3" Type="http://schemas.openxmlformats.org/officeDocument/2006/relationships/notesSlide" Target="../notesSlides/notesSlide51.xml"/><Relationship Id="rId21" Type="http://schemas.openxmlformats.org/officeDocument/2006/relationships/hyperlink" Target="https://www.vectorstock.com/royalty-free-vector/red-apron-icon-flat-style-vector-13578460" TargetMode="External"/><Relationship Id="rId7" Type="http://schemas.openxmlformats.org/officeDocument/2006/relationships/image" Target="../media/image78.png"/><Relationship Id="rId12" Type="http://schemas.openxmlformats.org/officeDocument/2006/relationships/hyperlink" Target="https://www.pngkit.com/view/u2w7o0o0y3t4u2u2_2996-bitmoji-boy/" TargetMode="External"/><Relationship Id="rId17" Type="http://schemas.openxmlformats.org/officeDocument/2006/relationships/hyperlink" Target="https://www.pngarts.com/explore/tag/hairnet" TargetMode="External"/><Relationship Id="rId25" Type="http://schemas.openxmlformats.org/officeDocument/2006/relationships/hyperlink" Target="https://www.vectorstock.com/royalty-free-vector/round-table-vector-1551546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0.png"/><Relationship Id="rId20" Type="http://schemas.microsoft.com/office/2007/relationships/hdphoto" Target="../media/hdphoto39.wdp"/><Relationship Id="rId29" Type="http://schemas.openxmlformats.org/officeDocument/2006/relationships/image" Target="../media/image247.png"/><Relationship Id="rId1" Type="http://schemas.openxmlformats.org/officeDocument/2006/relationships/tags" Target="../tags/tag9.xml"/><Relationship Id="rId6" Type="http://schemas.openxmlformats.org/officeDocument/2006/relationships/image" Target="../media/image222.jpeg"/><Relationship Id="rId11" Type="http://schemas.microsoft.com/office/2007/relationships/hdphoto" Target="../media/hdphoto36.wdp"/><Relationship Id="rId24" Type="http://schemas.microsoft.com/office/2007/relationships/hdphoto" Target="../media/hdphoto102.wdp"/><Relationship Id="rId5" Type="http://schemas.openxmlformats.org/officeDocument/2006/relationships/image" Target="../media/image244.png"/><Relationship Id="rId15" Type="http://schemas.openxmlformats.org/officeDocument/2006/relationships/hyperlink" Target="https://imgbin.com/png/4GgvB8eX/arm-muscle-png" TargetMode="External"/><Relationship Id="rId23" Type="http://schemas.openxmlformats.org/officeDocument/2006/relationships/image" Target="../media/image181.png"/><Relationship Id="rId28" Type="http://schemas.openxmlformats.org/officeDocument/2006/relationships/image" Target="../media/image246.jpe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image" Target="../media/image178.jpeg"/><Relationship Id="rId9" Type="http://schemas.openxmlformats.org/officeDocument/2006/relationships/hyperlink" Target="https://www.freepik.com/premium-vector/black-polo-t-shirt-design-front-back-vector-technical-sketch-unisex-polo-t-shirt_4391936.htm" TargetMode="External"/><Relationship Id="rId14" Type="http://schemas.microsoft.com/office/2007/relationships/hdphoto" Target="../media/hdphoto37.wdp"/><Relationship Id="rId22" Type="http://schemas.openxmlformats.org/officeDocument/2006/relationships/image" Target="../media/image85.png"/><Relationship Id="rId27" Type="http://schemas.openxmlformats.org/officeDocument/2006/relationships/hyperlink" Target="https://freesvg.org/clipboard-vector-clip-art" TargetMode="External"/><Relationship Id="rId30" Type="http://schemas.openxmlformats.org/officeDocument/2006/relationships/image" Target="../media/image2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hyperlink" Target="https://bandkbarsupplies.com/2-lb-food-boat.html" TargetMode="External"/><Relationship Id="rId18" Type="http://schemas.openxmlformats.org/officeDocument/2006/relationships/image" Target="../media/image251.png"/><Relationship Id="rId3" Type="http://schemas.openxmlformats.org/officeDocument/2006/relationships/image" Target="../media/image121.jpeg"/><Relationship Id="rId21" Type="http://schemas.openxmlformats.org/officeDocument/2006/relationships/image" Target="../media/image86.png"/><Relationship Id="rId7" Type="http://schemas.openxmlformats.org/officeDocument/2006/relationships/hyperlink" Target="https://www.ebay.com/itm/Food-Warmer-Bain-Marie-Food-Steamer-3-12pans-Steam-Table-Buffet-Countertop-1500W/274454760524" TargetMode="External"/><Relationship Id="rId12" Type="http://schemas.microsoft.com/office/2007/relationships/hdphoto" Target="../media/hdphoto85.wdp"/><Relationship Id="rId17" Type="http://schemas.openxmlformats.org/officeDocument/2006/relationships/image" Target="../media/image132.png"/><Relationship Id="rId2" Type="http://schemas.openxmlformats.org/officeDocument/2006/relationships/notesSlide" Target="../notesSlides/notesSlide53.xml"/><Relationship Id="rId16" Type="http://schemas.openxmlformats.org/officeDocument/2006/relationships/hyperlink" Target="https://www.pinterest.co.kr/pin/231583605825731809/" TargetMode="External"/><Relationship Id="rId20" Type="http://schemas.openxmlformats.org/officeDocument/2006/relationships/hyperlink" Target="https://www.vecteezy.com/sports/56460-clipboard-vector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11" Type="http://schemas.openxmlformats.org/officeDocument/2006/relationships/image" Target="../media/image157.png"/><Relationship Id="rId5" Type="http://schemas.openxmlformats.org/officeDocument/2006/relationships/image" Target="../media/image129.png"/><Relationship Id="rId15" Type="http://schemas.microsoft.com/office/2007/relationships/hdphoto" Target="../media/hdphoto86.wdp"/><Relationship Id="rId10" Type="http://schemas.openxmlformats.org/officeDocument/2006/relationships/hyperlink" Target="https://www.walmart.com/ip/Trendware-Translucent-Green-Serving-Tray/302853872" TargetMode="External"/><Relationship Id="rId19" Type="http://schemas.microsoft.com/office/2007/relationships/hdphoto" Target="../media/hdphoto128.wdp"/><Relationship Id="rId4" Type="http://schemas.openxmlformats.org/officeDocument/2006/relationships/image" Target="../media/image249.png"/><Relationship Id="rId9" Type="http://schemas.microsoft.com/office/2007/relationships/hdphoto" Target="../media/hdphoto78.wdp"/><Relationship Id="rId14" Type="http://schemas.openxmlformats.org/officeDocument/2006/relationships/image" Target="../media/image250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18" Type="http://schemas.openxmlformats.org/officeDocument/2006/relationships/hyperlink" Target="https://printable.esad.edu.br/en/justice-for-all-poster-printable.html" TargetMode="External"/><Relationship Id="rId26" Type="http://schemas.microsoft.com/office/2007/relationships/hdphoto" Target="../media/hdphoto126.wdp"/><Relationship Id="rId39" Type="http://schemas.openxmlformats.org/officeDocument/2006/relationships/hyperlink" Target="https://clipground.com/chocolate-milk-carton-clipart.html" TargetMode="External"/><Relationship Id="rId21" Type="http://schemas.openxmlformats.org/officeDocument/2006/relationships/hyperlink" Target="https://www.ebay.com/itm/Food-Warmer-Bain-Marie-Food-Steamer-3-12pans-Steam-Table-Buffet-Countertop-1500W/274454760524" TargetMode="External"/><Relationship Id="rId34" Type="http://schemas.openxmlformats.org/officeDocument/2006/relationships/image" Target="../media/image135.png"/><Relationship Id="rId42" Type="http://schemas.openxmlformats.org/officeDocument/2006/relationships/image" Target="../media/image237.png"/><Relationship Id="rId47" Type="http://schemas.openxmlformats.org/officeDocument/2006/relationships/image" Target="../media/image138.png"/><Relationship Id="rId50" Type="http://schemas.openxmlformats.org/officeDocument/2006/relationships/image" Target="../media/image202.png"/><Relationship Id="rId55" Type="http://schemas.openxmlformats.org/officeDocument/2006/relationships/image" Target="../media/image140.png"/><Relationship Id="rId63" Type="http://schemas.openxmlformats.org/officeDocument/2006/relationships/image" Target="../media/image253.png"/><Relationship Id="rId7" Type="http://schemas.microsoft.com/office/2007/relationships/hdphoto" Target="../media/hdphoto129.wdp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27.png"/><Relationship Id="rId29" Type="http://schemas.openxmlformats.org/officeDocument/2006/relationships/hyperlink" Target="https://catalog.calpia.ca.gov/product/food-service-table-w-casters-96w-x-30d-831/" TargetMode="External"/><Relationship Id="rId11" Type="http://schemas.microsoft.com/office/2007/relationships/hdphoto" Target="../media/hdphoto63.wdp"/><Relationship Id="rId24" Type="http://schemas.openxmlformats.org/officeDocument/2006/relationships/hyperlink" Target="https://www.walmart.com/ip/Trendware-Translucent-Green-Serving-Tray/302853872" TargetMode="External"/><Relationship Id="rId32" Type="http://schemas.openxmlformats.org/officeDocument/2006/relationships/image" Target="../media/image133.png"/><Relationship Id="rId37" Type="http://schemas.openxmlformats.org/officeDocument/2006/relationships/image" Target="../media/image236.png"/><Relationship Id="rId40" Type="http://schemas.openxmlformats.org/officeDocument/2006/relationships/image" Target="../media/image205.png"/><Relationship Id="rId45" Type="http://schemas.microsoft.com/office/2007/relationships/hdphoto" Target="../media/hdphoto79.wdp"/><Relationship Id="rId53" Type="http://schemas.microsoft.com/office/2007/relationships/hdphoto" Target="../media/hdphoto84.wdp"/><Relationship Id="rId58" Type="http://schemas.openxmlformats.org/officeDocument/2006/relationships/image" Target="../media/image132.png"/><Relationship Id="rId5" Type="http://schemas.openxmlformats.org/officeDocument/2006/relationships/image" Target="../media/image131.emf"/><Relationship Id="rId61" Type="http://schemas.openxmlformats.org/officeDocument/2006/relationships/hyperlink" Target="https://www.vecteezy.com/vector-art/554805-clipboard-vector-icon" TargetMode="External"/><Relationship Id="rId19" Type="http://schemas.openxmlformats.org/officeDocument/2006/relationships/image" Target="../media/image129.png"/><Relationship Id="rId14" Type="http://schemas.microsoft.com/office/2007/relationships/hdphoto" Target="../media/hdphoto64.wdp"/><Relationship Id="rId22" Type="http://schemas.openxmlformats.org/officeDocument/2006/relationships/image" Target="../media/image123.png"/><Relationship Id="rId27" Type="http://schemas.openxmlformats.org/officeDocument/2006/relationships/image" Target="../media/image122.png"/><Relationship Id="rId30" Type="http://schemas.openxmlformats.org/officeDocument/2006/relationships/image" Target="../media/image130.png"/><Relationship Id="rId35" Type="http://schemas.microsoft.com/office/2007/relationships/hdphoto" Target="../media/hdphoto69.wdp"/><Relationship Id="rId43" Type="http://schemas.openxmlformats.org/officeDocument/2006/relationships/hyperlink" Target="https://zutheskunk.deviantart.com/art/MLP-Resource-Subway-Sandwich-273433395" TargetMode="External"/><Relationship Id="rId48" Type="http://schemas.microsoft.com/office/2007/relationships/hdphoto" Target="../media/hdphoto71.wdp"/><Relationship Id="rId56" Type="http://schemas.microsoft.com/office/2007/relationships/hdphoto" Target="../media/hdphoto72.wdp"/><Relationship Id="rId8" Type="http://schemas.openxmlformats.org/officeDocument/2006/relationships/hyperlink" Target="https://www.pinterest.ca/pin/383368987016679614/" TargetMode="External"/><Relationship Id="rId51" Type="http://schemas.openxmlformats.org/officeDocument/2006/relationships/image" Target="../media/image238.png"/><Relationship Id="rId3" Type="http://schemas.openxmlformats.org/officeDocument/2006/relationships/image" Target="../media/image121.jpeg"/><Relationship Id="rId12" Type="http://schemas.openxmlformats.org/officeDocument/2006/relationships/hyperlink" Target="https://www.powersequipment.com/refrigerators/milk-coolers/" TargetMode="External"/><Relationship Id="rId17" Type="http://schemas.openxmlformats.org/officeDocument/2006/relationships/image" Target="../media/image128.jpeg"/><Relationship Id="rId25" Type="http://schemas.openxmlformats.org/officeDocument/2006/relationships/image" Target="../media/image235.png"/><Relationship Id="rId33" Type="http://schemas.microsoft.com/office/2007/relationships/hdphoto" Target="../media/hdphoto67.wdp"/><Relationship Id="rId38" Type="http://schemas.microsoft.com/office/2007/relationships/hdphoto" Target="../media/hdphoto111.wdp"/><Relationship Id="rId46" Type="http://schemas.openxmlformats.org/officeDocument/2006/relationships/hyperlink" Target="https://www.publicdomainpictures.net/view-image.php?image=36771&amp;picture=red-apple" TargetMode="External"/><Relationship Id="rId59" Type="http://schemas.openxmlformats.org/officeDocument/2006/relationships/image" Target="../media/image203.png"/><Relationship Id="rId20" Type="http://schemas.microsoft.com/office/2007/relationships/hdphoto" Target="../media/hdphoto65.wdp"/><Relationship Id="rId41" Type="http://schemas.microsoft.com/office/2007/relationships/hdphoto" Target="../media/hdphoto110.wdp"/><Relationship Id="rId54" Type="http://schemas.openxmlformats.org/officeDocument/2006/relationships/hyperlink" Target="https://www.istockphoto.com/illustrations/pizza-slice" TargetMode="External"/><Relationship Id="rId6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15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3" Type="http://schemas.microsoft.com/office/2007/relationships/hdphoto" Target="../media/hdphoto62.wdp"/><Relationship Id="rId28" Type="http://schemas.microsoft.com/office/2007/relationships/hdphoto" Target="../media/hdphoto61.wdp"/><Relationship Id="rId36" Type="http://schemas.openxmlformats.org/officeDocument/2006/relationships/hyperlink" Target="https://www.vecteezy.com/vector-art/439355-vector-milk-icon" TargetMode="External"/><Relationship Id="rId49" Type="http://schemas.openxmlformats.org/officeDocument/2006/relationships/hyperlink" Target="https://www.martinsgroceriestogo.com/shop/produce/bunny_luv_organic_peeled_baby_carrots_1_lb_bag/p/23508" TargetMode="External"/><Relationship Id="rId57" Type="http://schemas.openxmlformats.org/officeDocument/2006/relationships/hyperlink" Target="https://www.pinclipart.com/downpngs/Thmiho_orange-fruit-clipart-orane-orange-fruit-orange-silhouette/" TargetMode="External"/><Relationship Id="rId10" Type="http://schemas.openxmlformats.org/officeDocument/2006/relationships/image" Target="../media/image125.png"/><Relationship Id="rId31" Type="http://schemas.microsoft.com/office/2007/relationships/hdphoto" Target="../media/hdphoto66.wdp"/><Relationship Id="rId44" Type="http://schemas.openxmlformats.org/officeDocument/2006/relationships/image" Target="../media/image147.png"/><Relationship Id="rId52" Type="http://schemas.openxmlformats.org/officeDocument/2006/relationships/image" Target="../media/image239.png"/><Relationship Id="rId60" Type="http://schemas.microsoft.com/office/2007/relationships/hdphoto" Target="../media/hdphoto108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35.png"/><Relationship Id="rId10" Type="http://schemas.microsoft.com/office/2007/relationships/hdphoto" Target="../media/hdphoto9.wdp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6.png"/><Relationship Id="rId5" Type="http://schemas.openxmlformats.org/officeDocument/2006/relationships/image" Target="../media/image255.jpeg"/><Relationship Id="rId4" Type="http://schemas.openxmlformats.org/officeDocument/2006/relationships/image" Target="../media/image2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microsoft.com/office/2007/relationships/hdphoto" Target="../media/hdphoto130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png"/><Relationship Id="rId4" Type="http://schemas.openxmlformats.org/officeDocument/2006/relationships/image" Target="../media/image2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jpeg"/><Relationship Id="rId4" Type="http://schemas.openxmlformats.org/officeDocument/2006/relationships/image" Target="../media/image28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4.png"/><Relationship Id="rId4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E00DFE-8707-67D1-064B-8002F118EC55}"/>
              </a:ext>
            </a:extLst>
          </p:cNvPr>
          <p:cNvGrpSpPr/>
          <p:nvPr/>
        </p:nvGrpSpPr>
        <p:grpSpPr>
          <a:xfrm>
            <a:off x="0" y="-18486"/>
            <a:ext cx="13963650" cy="7856200"/>
            <a:chOff x="-3762" y="-28902"/>
            <a:chExt cx="13825124" cy="78093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7420ED-AD85-A7B0-37C4-825538C47CB4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9C4AD9-2F71-7977-C605-FF2C689CFF6E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D57B4B14-1B41-84E4-FA28-AF465AD223A4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C31E6ACE-40D5-3E2A-36FD-4627BC81CB09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032F7A-1EE1-CC2D-2193-155500A7F895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E9CF60F-838F-E912-F5AB-031EAA630771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2477BDAA-51E9-1DA6-23F2-36D0F4E5D152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067" y="2845633"/>
            <a:ext cx="11033915" cy="22800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</a:pPr>
            <a:r>
              <a:rPr lang="en-US" sz="7200" cap="none">
                <a:latin typeface="Book Antiqua" panose="02040602050305030304" pitchFamily="18" charset="0"/>
                <a:cs typeface="Calibri" panose="020F0502020204030204" pitchFamily="34" charset="0"/>
              </a:rPr>
              <a:t>Production Worksheet And </a:t>
            </a:r>
            <a:br>
              <a:rPr lang="en-US" sz="7200" cap="none"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en-US" sz="7200" cap="none">
                <a:latin typeface="Book Antiqua" panose="02040602050305030304" pitchFamily="18" charset="0"/>
                <a:cs typeface="Calibri" panose="020F0502020204030204" pitchFamily="34" charset="0"/>
              </a:rPr>
              <a:t>Production Records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8738" y="7132432"/>
            <a:ext cx="64440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defRPr/>
            </a:pPr>
            <a:r>
              <a:rPr lang="en-US" sz="2640">
                <a:solidFill>
                  <a:schemeClr val="bg1"/>
                </a:solidFill>
                <a:latin typeface="Calibri"/>
              </a:rPr>
              <a:t>Provided by the LAUSD Food Services Division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23037-056E-6A77-3871-2009429F7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75" y="1430992"/>
            <a:ext cx="5920251" cy="101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D3E6-D05A-D3E2-5B17-AA3E3019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120E6E6-C25C-9F10-EB1E-9D77538A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444" y="590019"/>
            <a:ext cx="9670732" cy="1351598"/>
          </a:xfrm>
        </p:spPr>
        <p:txBody>
          <a:bodyPr vert="horz" lIns="100584" tIns="50292" rIns="100584" bIns="50292" rtlCol="0" anchor="ctr">
            <a:normAutofit fontScale="90000"/>
          </a:bodyPr>
          <a:lstStyle/>
          <a:p>
            <a:pPr algn="ctr" defTabSz="1005840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are Production Worksheets Created?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2DEC7DBD-0A1E-EEE5-E9A1-9C12C607DAFE}"/>
              </a:ext>
            </a:extLst>
          </p:cNvPr>
          <p:cNvSpPr txBox="1">
            <a:spLocks/>
          </p:cNvSpPr>
          <p:nvPr/>
        </p:nvSpPr>
        <p:spPr>
          <a:xfrm>
            <a:off x="1656444" y="1851782"/>
            <a:ext cx="9980385" cy="2259012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251460" indent="-251460" algn="l" defTabSz="754380" rtl="0" eaLnBrk="1" latinLnBrk="0" hangingPunct="1">
              <a:lnSpc>
                <a:spcPct val="120000"/>
              </a:lnSpc>
              <a:spcBef>
                <a:spcPts val="11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5438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6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730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6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6022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4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26314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are created during the EZ-Steps process.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Based on the quantities entered during menu plans, these numbers will appear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These amounts are used by staff to prepare for service.</a:t>
            </a:r>
          </a:p>
          <a:p>
            <a:pPr marL="402336" indent="-201168" algn="ctr" defTabSz="1005840">
              <a:lnSpc>
                <a:spcPct val="110000"/>
              </a:lnSpc>
              <a:spcBef>
                <a:spcPts val="0"/>
              </a:spcBef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3B011C-30B4-A2D4-AF4C-308716FBA574}"/>
              </a:ext>
            </a:extLst>
          </p:cNvPr>
          <p:cNvGrpSpPr/>
          <p:nvPr/>
        </p:nvGrpSpPr>
        <p:grpSpPr>
          <a:xfrm>
            <a:off x="3514582" y="3994993"/>
            <a:ext cx="8714808" cy="3351816"/>
            <a:chOff x="600839" y="4215650"/>
            <a:chExt cx="8714808" cy="335181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E7604C0-9FA6-2D97-8056-63E269589305}"/>
                </a:ext>
              </a:extLst>
            </p:cNvPr>
            <p:cNvGrpSpPr/>
            <p:nvPr/>
          </p:nvGrpSpPr>
          <p:grpSpPr>
            <a:xfrm>
              <a:off x="754271" y="4215650"/>
              <a:ext cx="8561376" cy="3299424"/>
              <a:chOff x="790062" y="4215650"/>
              <a:chExt cx="8561376" cy="3299424"/>
            </a:xfrm>
          </p:grpSpPr>
          <p:pic>
            <p:nvPicPr>
              <p:cNvPr id="77" name="Picture 7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6AAC6D0-0FB6-4706-1B2E-F1B6AD86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55979"/>
                <a:ext cx="4779438" cy="3139439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904BD66-2C56-8404-935D-4CD85D082196}"/>
                  </a:ext>
                </a:extLst>
              </p:cNvPr>
              <p:cNvGrpSpPr/>
              <p:nvPr/>
            </p:nvGrpSpPr>
            <p:grpSpPr>
              <a:xfrm>
                <a:off x="790062" y="4215650"/>
                <a:ext cx="2410527" cy="3299424"/>
                <a:chOff x="2582826" y="4379269"/>
                <a:chExt cx="2410527" cy="3299424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1E8558CE-D51C-2654-B727-B147458D4785}"/>
                    </a:ext>
                  </a:extLst>
                </p:cNvPr>
                <p:cNvSpPr/>
                <p:nvPr/>
              </p:nvSpPr>
              <p:spPr>
                <a:xfrm>
                  <a:off x="2602420" y="4429296"/>
                  <a:ext cx="2103877" cy="324939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064D5836-FE4A-6A0A-9657-A179B94917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33781" y="4429296"/>
                  <a:ext cx="4543" cy="32397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F834EF15-BCC6-E615-4061-5DD5FD481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029200"/>
                  <a:ext cx="211207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3203D64-A11A-3B45-3CF9-0342B728D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98195" y="5994400"/>
                  <a:ext cx="2096236" cy="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F92F05E-A99D-E4CD-107A-B3ECFC198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6370" y="5511800"/>
                  <a:ext cx="211650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A1BD6CCE-2985-8987-1376-82EA69F9F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2826" y="6477000"/>
                  <a:ext cx="211924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A1716BF-EDBB-221C-369E-4F2E02483E30}"/>
                    </a:ext>
                  </a:extLst>
                </p:cNvPr>
                <p:cNvSpPr/>
                <p:nvPr/>
              </p:nvSpPr>
              <p:spPr>
                <a:xfrm>
                  <a:off x="2598194" y="4419600"/>
                  <a:ext cx="831909" cy="146438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0B870E5-C2E0-3AFD-A226-E361729195C2}"/>
                    </a:ext>
                  </a:extLst>
                </p:cNvPr>
                <p:cNvSpPr/>
                <p:nvPr/>
              </p:nvSpPr>
              <p:spPr>
                <a:xfrm>
                  <a:off x="3447380" y="4419272"/>
                  <a:ext cx="1262595" cy="146767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9C74EA3-84C5-645A-2F30-020E856C07E9}"/>
                    </a:ext>
                  </a:extLst>
                </p:cNvPr>
                <p:cNvSpPr/>
                <p:nvPr/>
              </p:nvSpPr>
              <p:spPr>
                <a:xfrm>
                  <a:off x="2598195" y="4572000"/>
                  <a:ext cx="850486" cy="137800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C3C48E7-C3CC-756F-A0F6-25755EA3329D}"/>
                    </a:ext>
                  </a:extLst>
                </p:cNvPr>
                <p:cNvSpPr/>
                <p:nvPr/>
              </p:nvSpPr>
              <p:spPr>
                <a:xfrm>
                  <a:off x="3440826" y="4566039"/>
                  <a:ext cx="1268647" cy="143993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8F0BC56-3E3D-0FE2-22DB-C8AEBC8062F9}"/>
                    </a:ext>
                  </a:extLst>
                </p:cNvPr>
                <p:cNvSpPr txBox="1"/>
                <p:nvPr/>
              </p:nvSpPr>
              <p:spPr>
                <a:xfrm>
                  <a:off x="2767698" y="4379269"/>
                  <a:ext cx="5613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Week 1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E0087A3-7173-EC8F-51F2-0BDB73F04EDA}"/>
                    </a:ext>
                  </a:extLst>
                </p:cNvPr>
                <p:cNvSpPr txBox="1"/>
                <p:nvPr/>
              </p:nvSpPr>
              <p:spPr>
                <a:xfrm>
                  <a:off x="2764019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1897587-B6E2-7807-8341-497BAA212FA4}"/>
                    </a:ext>
                  </a:extLst>
                </p:cNvPr>
                <p:cNvSpPr txBox="1"/>
                <p:nvPr/>
              </p:nvSpPr>
              <p:spPr>
                <a:xfrm>
                  <a:off x="3502174" y="4395623"/>
                  <a:ext cx="149117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Monday 8/18/25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7028CA8-81A3-F40C-EBAF-3383051BCD3B}"/>
                    </a:ext>
                  </a:extLst>
                </p:cNvPr>
                <p:cNvSpPr txBox="1"/>
                <p:nvPr/>
              </p:nvSpPr>
              <p:spPr>
                <a:xfrm>
                  <a:off x="3788806" y="4536776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969424FF-CD9D-FC37-CBC5-C5AC273308EB}"/>
                    </a:ext>
                  </a:extLst>
                </p:cNvPr>
                <p:cNvSpPr txBox="1"/>
                <p:nvPr/>
              </p:nvSpPr>
              <p:spPr>
                <a:xfrm>
                  <a:off x="2706752" y="4756253"/>
                  <a:ext cx="61427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1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1018EACD-86F4-FE47-BE3A-82F8BCBE9193}"/>
                    </a:ext>
                  </a:extLst>
                </p:cNvPr>
                <p:cNvSpPr txBox="1"/>
                <p:nvPr/>
              </p:nvSpPr>
              <p:spPr>
                <a:xfrm>
                  <a:off x="2725340" y="5150077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2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93AB513-B8B2-B4D9-8BA6-426CCB29C969}"/>
                    </a:ext>
                  </a:extLst>
                </p:cNvPr>
                <p:cNvSpPr txBox="1"/>
                <p:nvPr/>
              </p:nvSpPr>
              <p:spPr>
                <a:xfrm>
                  <a:off x="2738262" y="6454465"/>
                  <a:ext cx="5512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Fruit ½ Cup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75F6C63-904D-42FC-247B-A57C9F39B5EF}"/>
                    </a:ext>
                  </a:extLst>
                </p:cNvPr>
                <p:cNvSpPr txBox="1"/>
                <p:nvPr/>
              </p:nvSpPr>
              <p:spPr>
                <a:xfrm>
                  <a:off x="2661572" y="7053053"/>
                  <a:ext cx="7131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Vegetable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½ Cup</a:t>
                  </a:r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DFC4795C-C622-BEA5-7EE7-DF42AAF83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4095" y="7373169"/>
                  <a:ext cx="211207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11E8672-EBDB-97D9-CE4D-1714473454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3972" y="7080088"/>
                  <a:ext cx="211231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1E3DAC27-A311-CD70-DD8D-76FFF3D70D8E}"/>
                    </a:ext>
                  </a:extLst>
                </p:cNvPr>
                <p:cNvSpPr txBox="1"/>
                <p:nvPr/>
              </p:nvSpPr>
              <p:spPr>
                <a:xfrm>
                  <a:off x="2715708" y="5621528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Entrée3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67AAFD2F-3CE2-685C-47DD-AF96DF843E6F}"/>
                    </a:ext>
                  </a:extLst>
                </p:cNvPr>
                <p:cNvSpPr txBox="1"/>
                <p:nvPr/>
              </p:nvSpPr>
              <p:spPr>
                <a:xfrm>
                  <a:off x="2700030" y="7351117"/>
                  <a:ext cx="69670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Milk 8oz.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A09114A-6306-7FF2-DC6E-63FF91118F6B}"/>
                    </a:ext>
                  </a:extLst>
                </p:cNvPr>
                <p:cNvSpPr txBox="1"/>
                <p:nvPr/>
              </p:nvSpPr>
              <p:spPr>
                <a:xfrm>
                  <a:off x="2707756" y="6061484"/>
                  <a:ext cx="6142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Entrée 4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Vegan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69E1851-09A4-2D5E-A72F-ADC8EF8ECF66}"/>
                    </a:ext>
                  </a:extLst>
                </p:cNvPr>
                <p:cNvSpPr txBox="1"/>
                <p:nvPr/>
              </p:nvSpPr>
              <p:spPr>
                <a:xfrm>
                  <a:off x="3436179" y="4744852"/>
                  <a:ext cx="126669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Chicken Tenders &amp; Roll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0A348FB-478A-8E77-6AED-871EAFBA036A}"/>
                    </a:ext>
                  </a:extLst>
                </p:cNvPr>
                <p:cNvSpPr txBox="1"/>
                <p:nvPr/>
              </p:nvSpPr>
              <p:spPr>
                <a:xfrm>
                  <a:off x="3496244" y="5125133"/>
                  <a:ext cx="108074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LF Turkey Corn Dog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FD8A19F-33BB-0C50-A6C2-34F206D138D9}"/>
                    </a:ext>
                  </a:extLst>
                </p:cNvPr>
                <p:cNvSpPr txBox="1"/>
                <p:nvPr/>
              </p:nvSpPr>
              <p:spPr>
                <a:xfrm>
                  <a:off x="3557430" y="5619189"/>
                  <a:ext cx="99578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Managers Choice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C7CCE8FC-FDE1-252A-C2A3-EB1A5C436607}"/>
                    </a:ext>
                  </a:extLst>
                </p:cNvPr>
                <p:cNvSpPr txBox="1"/>
                <p:nvPr/>
              </p:nvSpPr>
              <p:spPr>
                <a:xfrm>
                  <a:off x="3603165" y="6012757"/>
                  <a:ext cx="8515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/>
                    <a:t>Peanut Butter </a:t>
                  </a:r>
                </a:p>
                <a:p>
                  <a:pPr algn="ctr"/>
                  <a:r>
                    <a:rPr lang="en-US" sz="800" b="1"/>
                    <a:t>&amp; </a:t>
                  </a:r>
                </a:p>
                <a:p>
                  <a:pPr algn="ctr"/>
                  <a:r>
                    <a:rPr lang="en-US" sz="800" b="1"/>
                    <a:t>Jelly Pocket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AA353F5-625A-BB83-AFED-FAC37652C046}"/>
                    </a:ext>
                  </a:extLst>
                </p:cNvPr>
                <p:cNvSpPr txBox="1"/>
                <p:nvPr/>
              </p:nvSpPr>
              <p:spPr>
                <a:xfrm>
                  <a:off x="3684183" y="6501375"/>
                  <a:ext cx="76495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Apple Slices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F80D09C-5327-E41F-D6D4-70CF7A543AA1}"/>
                    </a:ext>
                  </a:extLst>
                </p:cNvPr>
                <p:cNvSpPr txBox="1"/>
                <p:nvPr/>
              </p:nvSpPr>
              <p:spPr>
                <a:xfrm>
                  <a:off x="3519263" y="7039152"/>
                  <a:ext cx="106631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Whole Kernel Corn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7BEEBEE-4175-A951-F5D4-10B4708E8BBC}"/>
                    </a:ext>
                  </a:extLst>
                </p:cNvPr>
                <p:cNvSpPr txBox="1"/>
                <p:nvPr/>
              </p:nvSpPr>
              <p:spPr>
                <a:xfrm>
                  <a:off x="3757804" y="7350457"/>
                  <a:ext cx="59503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Milk 8oz.</a:t>
                  </a:r>
                </a:p>
              </p:txBody>
            </p:sp>
          </p:grpSp>
          <p:sp>
            <p:nvSpPr>
              <p:cNvPr id="79" name="Arrow: Striped Right 78">
                <a:extLst>
                  <a:ext uri="{FF2B5EF4-FFF2-40B4-BE49-F238E27FC236}">
                    <a16:creationId xmlns:a16="http://schemas.microsoft.com/office/drawing/2014/main" id="{8AEAF8BE-0115-D349-5270-CD1D46178E6B}"/>
                  </a:ext>
                </a:extLst>
              </p:cNvPr>
              <p:cNvSpPr/>
              <p:nvPr/>
            </p:nvSpPr>
            <p:spPr>
              <a:xfrm>
                <a:off x="3134122" y="5181387"/>
                <a:ext cx="1159192" cy="762000"/>
              </a:xfrm>
              <a:prstGeom prst="stripedRightArrow">
                <a:avLst/>
              </a:prstGeom>
              <a:solidFill>
                <a:srgbClr val="DF532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9ACF8E2-59A7-5FB4-355B-7ACBF56DE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6629400"/>
              <a:ext cx="2103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93899B-0C06-F24C-96C4-5605CE775B19}"/>
                </a:ext>
              </a:extLst>
            </p:cNvPr>
            <p:cNvSpPr txBox="1"/>
            <p:nvPr/>
          </p:nvSpPr>
          <p:spPr>
            <a:xfrm>
              <a:off x="600839" y="6611296"/>
              <a:ext cx="12024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latin typeface="Amasis MT Pro Black" panose="02040A04050005020304" pitchFamily="18" charset="0"/>
                </a:rPr>
                <a:t>Fruit Juice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C17BD3B-F028-0CDA-70DB-F0ABB6F5D87B}"/>
                </a:ext>
              </a:extLst>
            </p:cNvPr>
            <p:cNvSpPr txBox="1"/>
            <p:nvPr/>
          </p:nvSpPr>
          <p:spPr>
            <a:xfrm>
              <a:off x="1750243" y="6607417"/>
              <a:ext cx="9653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/>
                <a:t>Orange Juice 4oz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F069F0-2867-9AD6-59C2-27DD1D8298CE}"/>
                </a:ext>
              </a:extLst>
            </p:cNvPr>
            <p:cNvSpPr txBox="1"/>
            <p:nvPr/>
          </p:nvSpPr>
          <p:spPr>
            <a:xfrm>
              <a:off x="2462312" y="463591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1F13522-488C-2A93-69AC-10B41676A762}"/>
                </a:ext>
              </a:extLst>
            </p:cNvPr>
            <p:cNvSpPr txBox="1"/>
            <p:nvPr/>
          </p:nvSpPr>
          <p:spPr>
            <a:xfrm>
              <a:off x="2449011" y="509660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B3112A-AD98-64E1-A3DD-9582963FC182}"/>
                </a:ext>
              </a:extLst>
            </p:cNvPr>
            <p:cNvSpPr txBox="1"/>
            <p:nvPr/>
          </p:nvSpPr>
          <p:spPr>
            <a:xfrm>
              <a:off x="2448440" y="557057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177C8DF-084D-67B5-1959-4AA524834EF7}"/>
                </a:ext>
              </a:extLst>
            </p:cNvPr>
            <p:cNvSpPr txBox="1"/>
            <p:nvPr/>
          </p:nvSpPr>
          <p:spPr>
            <a:xfrm>
              <a:off x="2442400" y="605334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EEC7F4-09B9-38D5-4F9C-CF9FF6EAC082}"/>
                </a:ext>
              </a:extLst>
            </p:cNvPr>
            <p:cNvSpPr txBox="1"/>
            <p:nvPr/>
          </p:nvSpPr>
          <p:spPr>
            <a:xfrm>
              <a:off x="2468840" y="6387338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21A64C-B8E0-9A83-9B28-9F346E88B0E5}"/>
                </a:ext>
              </a:extLst>
            </p:cNvPr>
            <p:cNvSpPr txBox="1"/>
            <p:nvPr/>
          </p:nvSpPr>
          <p:spPr>
            <a:xfrm>
              <a:off x="2446269" y="666445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B93F18-9556-4AFE-43D1-2E807929AD3A}"/>
                </a:ext>
              </a:extLst>
            </p:cNvPr>
            <p:cNvSpPr txBox="1"/>
            <p:nvPr/>
          </p:nvSpPr>
          <p:spPr>
            <a:xfrm>
              <a:off x="2437352" y="6957379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114100A-1F87-FED9-EB24-15947792FBC7}"/>
                </a:ext>
              </a:extLst>
            </p:cNvPr>
            <p:cNvSpPr txBox="1"/>
            <p:nvPr/>
          </p:nvSpPr>
          <p:spPr>
            <a:xfrm>
              <a:off x="2372659" y="7259689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289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5D4A9533-291F-53B1-DC5D-66D0A3D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038" y="463164"/>
            <a:ext cx="9888583" cy="841370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to Print Production Worksheets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46406" y="1855636"/>
            <a:ext cx="3353846" cy="9158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Select the criteria to view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Report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911"/>
          <a:stretch/>
        </p:blipFill>
        <p:spPr>
          <a:xfrm>
            <a:off x="2521213" y="2284638"/>
            <a:ext cx="5403248" cy="5030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6B5CC99-B1DA-023D-C6BE-B5F37040E8A9}"/>
              </a:ext>
            </a:extLst>
          </p:cNvPr>
          <p:cNvGrpSpPr/>
          <p:nvPr/>
        </p:nvGrpSpPr>
        <p:grpSpPr>
          <a:xfrm>
            <a:off x="4239238" y="2627730"/>
            <a:ext cx="6463692" cy="1401967"/>
            <a:chOff x="2359638" y="2627730"/>
            <a:chExt cx="6463692" cy="1401967"/>
          </a:xfrm>
        </p:grpSpPr>
        <p:sp>
          <p:nvSpPr>
            <p:cNvPr id="8" name="Content Placeholder 6"/>
            <p:cNvSpPr txBox="1">
              <a:spLocks/>
            </p:cNvSpPr>
            <p:nvPr/>
          </p:nvSpPr>
          <p:spPr>
            <a:xfrm>
              <a:off x="6310316" y="3485651"/>
              <a:ext cx="2513014" cy="544046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638" lvl="1" indent="-338138" defTabSz="502920">
                <a:spcBef>
                  <a:spcPts val="660"/>
                </a:spcBef>
                <a:buFont typeface="+mj-lt"/>
                <a:buAutoNum type="arabicPeriod"/>
                <a:defRPr/>
              </a:pPr>
              <a:r>
                <a:rPr lang="en-US" sz="2640">
                  <a:solidFill>
                    <a:prstClr val="black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Date Range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ACBD0-EF61-C6C4-F5DD-73A9825F1296}"/>
                </a:ext>
              </a:extLst>
            </p:cNvPr>
            <p:cNvGrpSpPr/>
            <p:nvPr/>
          </p:nvGrpSpPr>
          <p:grpSpPr>
            <a:xfrm>
              <a:off x="2359638" y="2627730"/>
              <a:ext cx="2441505" cy="854306"/>
              <a:chOff x="2359638" y="2627730"/>
              <a:chExt cx="2441505" cy="854306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04552" y="2937956"/>
                <a:ext cx="2196591" cy="544080"/>
              </a:xfrm>
              <a:prstGeom prst="rect">
                <a:avLst/>
              </a:prstGeom>
              <a:noFill/>
              <a:ln w="38100">
                <a:solidFill>
                  <a:srgbClr val="DF5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2920"/>
                <a:endParaRPr lang="en-US" sz="198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51D742D-4AFC-C2C0-E360-4C85B318F27D}"/>
                  </a:ext>
                </a:extLst>
              </p:cNvPr>
              <p:cNvGrpSpPr/>
              <p:nvPr/>
            </p:nvGrpSpPr>
            <p:grpSpPr>
              <a:xfrm>
                <a:off x="2359638" y="2627730"/>
                <a:ext cx="520477" cy="495301"/>
                <a:chOff x="290313" y="6381748"/>
                <a:chExt cx="520477" cy="495301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4BF1609-E799-EDFD-287C-23CCFAB3907A}"/>
                    </a:ext>
                  </a:extLst>
                </p:cNvPr>
                <p:cNvSpPr/>
                <p:nvPr/>
              </p:nvSpPr>
              <p:spPr>
                <a:xfrm>
                  <a:off x="290313" y="6381748"/>
                  <a:ext cx="520477" cy="4953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F6FC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0072480-28E9-42C6-EADC-0685584B167E}"/>
                    </a:ext>
                  </a:extLst>
                </p:cNvPr>
                <p:cNvSpPr txBox="1"/>
                <p:nvPr/>
              </p:nvSpPr>
              <p:spPr>
                <a:xfrm>
                  <a:off x="369175" y="6394858"/>
                  <a:ext cx="34977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0F6FC6"/>
                      </a:solidFill>
                    </a:rPr>
                    <a:t>1</a:t>
                  </a:r>
                </a:p>
              </p:txBody>
            </p:sp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5A0F3A-26DC-2A55-ED3B-B6B96122D625}"/>
              </a:ext>
            </a:extLst>
          </p:cNvPr>
          <p:cNvGrpSpPr/>
          <p:nvPr/>
        </p:nvGrpSpPr>
        <p:grpSpPr>
          <a:xfrm>
            <a:off x="2299268" y="2100289"/>
            <a:ext cx="7788234" cy="3498809"/>
            <a:chOff x="419668" y="2100288"/>
            <a:chExt cx="7788234" cy="3498809"/>
          </a:xfrm>
        </p:grpSpPr>
        <p:sp>
          <p:nvSpPr>
            <p:cNvPr id="11" name="Rectangle 10"/>
            <p:cNvSpPr/>
            <p:nvPr/>
          </p:nvSpPr>
          <p:spPr>
            <a:xfrm>
              <a:off x="623533" y="2478537"/>
              <a:ext cx="617258" cy="326421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FB41D05-6FE1-325C-0F05-831BFC243D89}"/>
                </a:ext>
              </a:extLst>
            </p:cNvPr>
            <p:cNvGrpSpPr/>
            <p:nvPr/>
          </p:nvGrpSpPr>
          <p:grpSpPr>
            <a:xfrm>
              <a:off x="419668" y="2100288"/>
              <a:ext cx="520477" cy="495301"/>
              <a:chOff x="7794568" y="5544735"/>
              <a:chExt cx="520477" cy="495301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E9915E8-721C-153F-97F8-15690224C806}"/>
                  </a:ext>
                </a:extLst>
              </p:cNvPr>
              <p:cNvSpPr/>
              <p:nvPr/>
            </p:nvSpPr>
            <p:spPr>
              <a:xfrm>
                <a:off x="7794568" y="5544735"/>
                <a:ext cx="520477" cy="4953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C750B6-8677-67D8-8AB7-78249C93DC4C}"/>
                  </a:ext>
                </a:extLst>
              </p:cNvPr>
              <p:cNvSpPr txBox="1"/>
              <p:nvPr/>
            </p:nvSpPr>
            <p:spPr>
              <a:xfrm>
                <a:off x="7868547" y="5560413"/>
                <a:ext cx="346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F6FC6"/>
                    </a:solidFill>
                  </a:rPr>
                  <a:t>4</a:t>
                </a:r>
              </a:p>
            </p:txBody>
          </p:sp>
        </p:grpSp>
        <p:sp>
          <p:nvSpPr>
            <p:cNvPr id="6" name="Content Placeholder 6">
              <a:extLst>
                <a:ext uri="{FF2B5EF4-FFF2-40B4-BE49-F238E27FC236}">
                  <a16:creationId xmlns:a16="http://schemas.microsoft.com/office/drawing/2014/main" id="{7DC97A78-0AEB-0DF9-AB2D-B58B29A228AF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5103794"/>
              <a:ext cx="1879562" cy="495303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>
                  <a:solidFill>
                    <a:prstClr val="black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4. Preview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174058-8DFA-A873-92C5-658BB77B9271}"/>
              </a:ext>
            </a:extLst>
          </p:cNvPr>
          <p:cNvGrpSpPr/>
          <p:nvPr/>
        </p:nvGrpSpPr>
        <p:grpSpPr>
          <a:xfrm>
            <a:off x="2299268" y="3231540"/>
            <a:ext cx="8621462" cy="1331467"/>
            <a:chOff x="419668" y="3231539"/>
            <a:chExt cx="8621462" cy="1331467"/>
          </a:xfrm>
        </p:grpSpPr>
        <p:sp>
          <p:nvSpPr>
            <p:cNvPr id="9" name="Rectangle 8"/>
            <p:cNvSpPr/>
            <p:nvPr/>
          </p:nvSpPr>
          <p:spPr>
            <a:xfrm>
              <a:off x="793145" y="3521743"/>
              <a:ext cx="1665662" cy="832403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D268049-BB89-7A2E-6524-26E0D417441D}"/>
                </a:ext>
              </a:extLst>
            </p:cNvPr>
            <p:cNvGrpSpPr/>
            <p:nvPr/>
          </p:nvGrpSpPr>
          <p:grpSpPr>
            <a:xfrm>
              <a:off x="419668" y="3231539"/>
              <a:ext cx="520477" cy="495301"/>
              <a:chOff x="3570199" y="6411965"/>
              <a:chExt cx="520477" cy="49530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6AFC2AC-DF3D-F3B1-8519-980BB5990DC3}"/>
                  </a:ext>
                </a:extLst>
              </p:cNvPr>
              <p:cNvSpPr/>
              <p:nvPr/>
            </p:nvSpPr>
            <p:spPr>
              <a:xfrm>
                <a:off x="3570199" y="6411965"/>
                <a:ext cx="520477" cy="4953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9D05BE-2290-54C3-7FC7-8DB5288451D5}"/>
                  </a:ext>
                </a:extLst>
              </p:cNvPr>
              <p:cNvSpPr txBox="1"/>
              <p:nvPr/>
            </p:nvSpPr>
            <p:spPr>
              <a:xfrm>
                <a:off x="3652929" y="6430556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F6FC6"/>
                    </a:solidFill>
                  </a:rPr>
                  <a:t>2</a:t>
                </a:r>
              </a:p>
            </p:txBody>
          </p:sp>
        </p:grpSp>
        <p:sp>
          <p:nvSpPr>
            <p:cNvPr id="26" name="Content Placeholder 6">
              <a:extLst>
                <a:ext uri="{FF2B5EF4-FFF2-40B4-BE49-F238E27FC236}">
                  <a16:creationId xmlns:a16="http://schemas.microsoft.com/office/drawing/2014/main" id="{ADEB2E07-72DD-D2A2-D021-BCD3ACCA0C83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4018959"/>
              <a:ext cx="2712790" cy="544047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>
                  <a:solidFill>
                    <a:prstClr val="black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2. Site Selection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153F2C-052D-E9E2-E1C8-800C895BDE32}"/>
              </a:ext>
            </a:extLst>
          </p:cNvPr>
          <p:cNvGrpSpPr/>
          <p:nvPr/>
        </p:nvGrpSpPr>
        <p:grpSpPr>
          <a:xfrm>
            <a:off x="2299269" y="4281135"/>
            <a:ext cx="8421685" cy="893592"/>
            <a:chOff x="419668" y="4281135"/>
            <a:chExt cx="8421685" cy="893592"/>
          </a:xfrm>
        </p:grpSpPr>
        <p:sp>
          <p:nvSpPr>
            <p:cNvPr id="10" name="Rectangle 9"/>
            <p:cNvSpPr/>
            <p:nvPr/>
          </p:nvSpPr>
          <p:spPr>
            <a:xfrm>
              <a:off x="793145" y="4629670"/>
              <a:ext cx="1665662" cy="545057"/>
            </a:xfrm>
            <a:prstGeom prst="rect">
              <a:avLst/>
            </a:prstGeom>
            <a:noFill/>
            <a:ln w="38100">
              <a:solidFill>
                <a:srgbClr val="DF53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6268F8-31C2-E007-A9D5-18F8142ADD3F}"/>
                </a:ext>
              </a:extLst>
            </p:cNvPr>
            <p:cNvGrpSpPr/>
            <p:nvPr/>
          </p:nvGrpSpPr>
          <p:grpSpPr>
            <a:xfrm>
              <a:off x="419668" y="4281135"/>
              <a:ext cx="520477" cy="495301"/>
              <a:chOff x="6850085" y="6381747"/>
              <a:chExt cx="520477" cy="49530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C1B8597-7169-A146-A87D-AFE06D57BAC1}"/>
                  </a:ext>
                </a:extLst>
              </p:cNvPr>
              <p:cNvSpPr/>
              <p:nvPr/>
            </p:nvSpPr>
            <p:spPr>
              <a:xfrm>
                <a:off x="6850085" y="6381747"/>
                <a:ext cx="520477" cy="4953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F6FC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F44214-28C3-9C28-AB83-9C5E4478068B}"/>
                  </a:ext>
                </a:extLst>
              </p:cNvPr>
              <p:cNvSpPr txBox="1"/>
              <p:nvPr/>
            </p:nvSpPr>
            <p:spPr>
              <a:xfrm>
                <a:off x="6932817" y="6397201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0F6FC6"/>
                    </a:solidFill>
                  </a:rPr>
                  <a:t>3</a:t>
                </a:r>
              </a:p>
            </p:txBody>
          </p:sp>
        </p:grpSp>
        <p:sp>
          <p:nvSpPr>
            <p:cNvPr id="2" name="Content Placeholder 6">
              <a:extLst>
                <a:ext uri="{FF2B5EF4-FFF2-40B4-BE49-F238E27FC236}">
                  <a16:creationId xmlns:a16="http://schemas.microsoft.com/office/drawing/2014/main" id="{A28C3F75-4330-A5CE-E709-CEAC8CD2660D}"/>
                </a:ext>
              </a:extLst>
            </p:cNvPr>
            <p:cNvSpPr txBox="1">
              <a:spLocks/>
            </p:cNvSpPr>
            <p:nvPr/>
          </p:nvSpPr>
          <p:spPr>
            <a:xfrm>
              <a:off x="6328340" y="4576268"/>
              <a:ext cx="2513013" cy="495302"/>
            </a:xfrm>
            <a:prstGeom prst="rect">
              <a:avLst/>
            </a:prstGeom>
          </p:spPr>
          <p:txBody>
            <a:bodyPr vert="horz" lIns="100584" tIns="50292" rIns="100584" bIns="50292" rtlCol="0">
              <a:no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None/>
                <a:defRPr sz="2400" b="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571500" indent="-285750" algn="l" defTabSz="4572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Ø"/>
                <a:defRPr sz="2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3716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8288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0" lvl="1" indent="0" defTabSz="502920">
                <a:spcBef>
                  <a:spcPts val="660"/>
                </a:spcBef>
                <a:buNone/>
                <a:defRPr/>
              </a:pPr>
              <a:r>
                <a:rPr lang="en-US" sz="2640">
                  <a:solidFill>
                    <a:prstClr val="black"/>
                  </a:solidFill>
                  <a:latin typeface="Book Antiqua" panose="02040602050305030304" pitchFamily="18" charset="0"/>
                  <a:cs typeface="Arial" panose="020B0604020202020204" pitchFamily="34" charset="0"/>
                </a:rPr>
                <a:t>3. Format (CA)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4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D472E4-4BCD-32CF-719A-CB5C69A1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478" y="653102"/>
            <a:ext cx="9555781" cy="773394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To Create And Print Production Worksheets And Production Records</a:t>
            </a:r>
          </a:p>
        </p:txBody>
      </p:sp>
      <p:pic>
        <p:nvPicPr>
          <p:cNvPr id="6" name="Take 3">
            <a:hlinkClick r:id="" action="ppaction://media"/>
            <a:extLst>
              <a:ext uri="{FF2B5EF4-FFF2-40B4-BE49-F238E27FC236}">
                <a16:creationId xmlns:a16="http://schemas.microsoft.com/office/drawing/2014/main" id="{4448EAFB-7954-B6B4-3D63-D05B58298B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0" end="46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8963" y="2062717"/>
            <a:ext cx="8010167" cy="48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4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7972240-2926-2D6B-C522-289E7F0CB97F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B41564-28A5-B26F-383B-1906D5543AD0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A5BBF1-ADA4-FB6F-8BCF-8DBF69F9F893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4A5381EA-FB9E-4D67-20EB-FD2D1F035C8F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48B566F0-B720-33A1-718A-B2FE14BE8B08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407E4D-B72F-0D83-8531-AE9CA48946E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EBDC92A9-943D-E8B5-E977-4532A4B109B7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31F4CC6C-406A-CD74-57B9-980E6D79FD85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54192-F217-0BF3-3C86-F9743DF1615E}"/>
              </a:ext>
            </a:extLst>
          </p:cNvPr>
          <p:cNvSpPr txBox="1"/>
          <p:nvPr/>
        </p:nvSpPr>
        <p:spPr>
          <a:xfrm>
            <a:off x="1627067" y="2129917"/>
            <a:ext cx="10563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MENU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SUBSTITUTIONS</a:t>
            </a:r>
          </a:p>
        </p:txBody>
      </p:sp>
    </p:spTree>
    <p:extLst>
      <p:ext uri="{BB962C8B-B14F-4D97-AF65-F5344CB8AC3E}">
        <p14:creationId xmlns:p14="http://schemas.microsoft.com/office/powerpoint/2010/main" val="1069265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2B7434-379D-5CE1-C495-1B2E708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79" y="1371600"/>
            <a:ext cx="8171645" cy="5888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432" y="650035"/>
            <a:ext cx="8449056" cy="50751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415A-3D38-4466-B88A-92303BDA57C8}"/>
              </a:ext>
            </a:extLst>
          </p:cNvPr>
          <p:cNvSpPr txBox="1"/>
          <p:nvPr/>
        </p:nvSpPr>
        <p:spPr>
          <a:xfrm>
            <a:off x="2019073" y="1342220"/>
            <a:ext cx="5002411" cy="185281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</a:t>
            </a:r>
            <a:r>
              <a:rPr lang="en-US" sz="2860">
                <a:latin typeface="Calibri"/>
                <a:cs typeface="Arial" charset="0"/>
              </a:rPr>
              <a:t>Menus are posted at the point    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of service to inform the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students and adults of the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planned menu options.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98B90-10CC-47D3-A2ED-171D8B1E4A98}"/>
              </a:ext>
            </a:extLst>
          </p:cNvPr>
          <p:cNvSpPr txBox="1"/>
          <p:nvPr/>
        </p:nvSpPr>
        <p:spPr>
          <a:xfrm>
            <a:off x="7330201" y="5436787"/>
            <a:ext cx="4455400" cy="185281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The substitution will be manually added to indicate menu changes on the posted menus.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2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93374" y="1382404"/>
            <a:ext cx="9230852" cy="1362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central office makes menu substitutions for a variety of reasons. When a substitution is made through the central office, they post it through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Daily Updates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16917" y="2790729"/>
            <a:ext cx="10857221" cy="2046597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indent="-2143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If necessary, shopping lists should be updated so that menu substitutions are ordered</a:t>
            </a:r>
          </a:p>
          <a:p>
            <a:pPr marL="398463" indent="-2143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Substitutions should be reflected on the </a:t>
            </a:r>
            <a:r>
              <a:rPr lang="en-US" sz="2800" i="1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09FE1-1C70-2BD0-CA92-516E718C8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6" t="15857"/>
          <a:stretch/>
        </p:blipFill>
        <p:spPr>
          <a:xfrm>
            <a:off x="4193378" y="4562384"/>
            <a:ext cx="6104297" cy="26628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CA1D12-DE58-3DFB-FF78-61D34B339194}"/>
              </a:ext>
            </a:extLst>
          </p:cNvPr>
          <p:cNvSpPr txBox="1">
            <a:spLocks/>
          </p:cNvSpPr>
          <p:nvPr/>
        </p:nvSpPr>
        <p:spPr>
          <a:xfrm>
            <a:off x="2440432" y="650035"/>
            <a:ext cx="8449056" cy="5075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</p:spTree>
    <p:extLst>
      <p:ext uri="{BB962C8B-B14F-4D97-AF65-F5344CB8AC3E}">
        <p14:creationId xmlns:p14="http://schemas.microsoft.com/office/powerpoint/2010/main" val="2438732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310" y="629249"/>
            <a:ext cx="10296513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When to Make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4275" y="1727583"/>
            <a:ext cx="9407548" cy="996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Cafeteria managers can make menu substitutions for the following reasons:</a:t>
            </a:r>
          </a:p>
          <a:p>
            <a:pPr marL="0" indent="0" algn="ctr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044275" y="2651444"/>
            <a:ext cx="8806604" cy="1154092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Substitutions because of missed orders or deliveries.</a:t>
            </a:r>
          </a:p>
          <a:p>
            <a:pPr marL="227013" indent="-2270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use up excess product sitting on shelves or near expiration.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722952" y="4480295"/>
            <a:ext cx="9596049" cy="13771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640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When making substitutions, refer to the </a:t>
            </a:r>
            <a:r>
              <a:rPr lang="en-US" sz="2640" i="1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Menu Contribution List </a:t>
            </a:r>
            <a:r>
              <a:rPr lang="en-US" sz="2640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ensure the meal pattern requirements are met.</a:t>
            </a:r>
            <a:endParaRPr lang="en-US" sz="264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78587" y="5424297"/>
            <a:ext cx="2766060" cy="1751331"/>
            <a:chOff x="400050" y="4825316"/>
            <a:chExt cx="2514600" cy="1592119"/>
          </a:xfrm>
          <a:solidFill>
            <a:schemeClr val="bg1"/>
          </a:solidFill>
        </p:grpSpPr>
        <p:sp>
          <p:nvSpPr>
            <p:cNvPr id="4" name="Rectangle 3"/>
            <p:cNvSpPr/>
            <p:nvPr/>
          </p:nvSpPr>
          <p:spPr>
            <a:xfrm>
              <a:off x="400050" y="4825316"/>
              <a:ext cx="2514600" cy="1592119"/>
            </a:xfrm>
            <a:prstGeom prst="rect">
              <a:avLst/>
            </a:prstGeom>
            <a:grpFill/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9" name="Equal 18"/>
            <p:cNvSpPr/>
            <p:nvPr/>
          </p:nvSpPr>
          <p:spPr>
            <a:xfrm>
              <a:off x="1183635" y="5264021"/>
              <a:ext cx="733146" cy="601206"/>
            </a:xfrm>
            <a:prstGeom prst="mathEqual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24366" y="5424297"/>
            <a:ext cx="2843447" cy="1751331"/>
            <a:chOff x="6229348" y="4825316"/>
            <a:chExt cx="2584952" cy="1592119"/>
          </a:xfrm>
        </p:grpSpPr>
        <p:sp>
          <p:nvSpPr>
            <p:cNvPr id="23" name="Rectangle 22"/>
            <p:cNvSpPr/>
            <p:nvPr/>
          </p:nvSpPr>
          <p:spPr>
            <a:xfrm>
              <a:off x="6229348" y="4825316"/>
              <a:ext cx="2584952" cy="15921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3078" name="Picture 6" descr="Amazon.com : Red Gold Naturally Balanced Salsa Cups, 264 - 1.5oz :  Everything El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47" b="89647" l="0" r="100000"/>
                      </a14:imgEffect>
                      <a14:imgEffect>
                        <a14:artisticPaintBrush trans="76000" brushSiz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7" b="10857"/>
            <a:stretch/>
          </p:blipFill>
          <p:spPr bwMode="auto">
            <a:xfrm rot="20909113">
              <a:off x="6279503" y="5322716"/>
              <a:ext cx="816275" cy="7155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arrots Png Mini - Baby Carrots Png, Transparent Png - kind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049" l="407" r="98374">
                          <a14:backgroundMark x1="42683" y1="66829" x2="37398" y2="86829"/>
                          <a14:backgroundMark x1="42276" y1="66341" x2="50813" y2="75610"/>
                          <a14:backgroundMark x1="46341" y1="66341" x2="52033" y2="73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1696" r="1645" b="5202"/>
            <a:stretch/>
          </p:blipFill>
          <p:spPr bwMode="auto">
            <a:xfrm rot="20734372">
              <a:off x="7742568" y="5269583"/>
              <a:ext cx="988013" cy="797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Equal 17"/>
            <p:cNvSpPr/>
            <p:nvPr/>
          </p:nvSpPr>
          <p:spPr>
            <a:xfrm>
              <a:off x="7080092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9D9C7C-8F86-62A1-9BCA-F6F45C637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4118" l="9602" r="96019">
                        <a14:foregroundMark x1="10304" y1="36975" x2="10304" y2="36975"/>
                        <a14:foregroundMark x1="11475" y1="11765" x2="11475" y2="11765"/>
                        <a14:foregroundMark x1="10070" y1="11345" x2="10070" y2="11345"/>
                        <a14:foregroundMark x1="39578" y1="94118" x2="39578" y2="94118"/>
                        <a14:foregroundMark x1="94145" y1="52941" x2="94145" y2="52941"/>
                        <a14:foregroundMark x1="11944" y1="51261" x2="11944" y2="51261"/>
                        <a14:foregroundMark x1="9602" y1="57563" x2="9602" y2="57563"/>
                        <a14:foregroundMark x1="96019" y1="41597" x2="96019" y2="41597"/>
                        <a14:foregroundMark x1="12881" y1="12185" x2="12881" y2="12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5586">
            <a:off x="2996633" y="5988068"/>
            <a:ext cx="1352463" cy="753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BC25-7360-0BAC-2194-09F516488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93867" l="10000" r="90000">
                        <a14:foregroundMark x1="52000" y1="93867" x2="52000" y2="9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448" y="5797602"/>
            <a:ext cx="1041625" cy="9765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03567" y="5410200"/>
            <a:ext cx="2766060" cy="1751331"/>
            <a:chOff x="3358260" y="4812500"/>
            <a:chExt cx="2514600" cy="1592119"/>
          </a:xfrm>
        </p:grpSpPr>
        <p:sp>
          <p:nvSpPr>
            <p:cNvPr id="22" name="Rectangle 21"/>
            <p:cNvSpPr/>
            <p:nvPr/>
          </p:nvSpPr>
          <p:spPr>
            <a:xfrm>
              <a:off x="3358260" y="4812500"/>
              <a:ext cx="2514600" cy="15921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7" name="Equal 16"/>
            <p:cNvSpPr/>
            <p:nvPr/>
          </p:nvSpPr>
          <p:spPr>
            <a:xfrm>
              <a:off x="4333874" y="5320772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pic>
          <p:nvPicPr>
            <p:cNvPr id="3082" name="Picture 10" descr="Chicken Burger Png - Chicken Sandwich Clip Art, Transparent Png ,  Transparent Png Image - PNGite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30" b="78557" l="20000" r="76977"/>
                      </a14:imgEffect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5" t="6299" r="24424" b="21595"/>
            <a:stretch/>
          </p:blipFill>
          <p:spPr bwMode="auto">
            <a:xfrm flipH="1">
              <a:off x="3431902" y="5283419"/>
              <a:ext cx="918938" cy="6825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A pile of fried chicken&#10;&#10;Description automatically generated">
            <a:extLst>
              <a:ext uri="{FF2B5EF4-FFF2-40B4-BE49-F238E27FC236}">
                <a16:creationId xmlns:a16="http://schemas.microsoft.com/office/drawing/2014/main" id="{1729EF15-B8E3-3F06-4CE1-E42ADCFD44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1953" y1="89587" x2="51953" y2="89587"/>
                        <a14:backgroundMark x1="60840" y1="89048" x2="60840" y2="89048"/>
                        <a14:backgroundMark x1="57715" y1="89408" x2="57715" y2="89408"/>
                        <a14:backgroundMark x1="55664" y1="89767" x2="55664" y2="89767"/>
                        <a14:backgroundMark x1="58887" y1="89587" x2="58887" y2="8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2026" t="30951" r="24849" b="8642"/>
          <a:stretch/>
        </p:blipFill>
        <p:spPr>
          <a:xfrm>
            <a:off x="8127218" y="5982200"/>
            <a:ext cx="920561" cy="6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92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F37AC-D292-F232-F05F-C01268FE7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52"/>
          <a:stretch/>
        </p:blipFill>
        <p:spPr>
          <a:xfrm>
            <a:off x="2522370" y="2585802"/>
            <a:ext cx="9171020" cy="3585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59674" y="617937"/>
            <a:ext cx="4697389" cy="1767185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r>
              <a:rPr lang="en-US" sz="2860" kern="0">
                <a:solidFill>
                  <a:schemeClr val="tx1"/>
                </a:solidFill>
                <a:latin typeface="Book Antiqua" panose="02040602050305030304" pitchFamily="18" charset="0"/>
              </a:rPr>
              <a:t>Cross out the item to be substituted and write in the item to be served.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7935123" y="3631621"/>
            <a:ext cx="1362143" cy="10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36588" y="5949674"/>
            <a:ext cx="2026589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35">
                <a:solidFill>
                  <a:srgbClr val="FF0000"/>
                </a:solidFill>
                <a:latin typeface="Comic Sans MS" panose="030F0702030302020204" pitchFamily="66" charset="0"/>
              </a:rPr>
              <a:t>Crispy Chicken Filet Sandwich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7743973" y="691095"/>
            <a:ext cx="6073418" cy="3394689"/>
            <a:chOff x="2105519" y="1279032"/>
            <a:chExt cx="3089340" cy="1709945"/>
          </a:xfrm>
        </p:grpSpPr>
        <p:sp>
          <p:nvSpPr>
            <p:cNvPr id="10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1"/>
                <a:ext cx="623887" cy="2146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7767378" y="3158512"/>
            <a:ext cx="6073418" cy="3394689"/>
            <a:chOff x="2105519" y="1279032"/>
            <a:chExt cx="3089340" cy="1709945"/>
          </a:xfrm>
        </p:grpSpPr>
        <p:sp>
          <p:nvSpPr>
            <p:cNvPr id="24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29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589686-30F6-AAF3-D26B-B5BAB9B723C9}"/>
              </a:ext>
            </a:extLst>
          </p:cNvPr>
          <p:cNvSpPr txBox="1"/>
          <p:nvPr/>
        </p:nvSpPr>
        <p:spPr>
          <a:xfrm>
            <a:off x="3937000" y="6400801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80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Note: Substitutions should be made manually with a red pen.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F4AF7-8B14-1C6E-A0CB-231D249C0DB0}"/>
              </a:ext>
            </a:extLst>
          </p:cNvPr>
          <p:cNvSpPr txBox="1"/>
          <p:nvPr/>
        </p:nvSpPr>
        <p:spPr>
          <a:xfrm>
            <a:off x="2750807" y="2665600"/>
            <a:ext cx="1908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>
                <a:latin typeface="+mj-lt"/>
              </a:rPr>
              <a:t>Los Angeles El. (PREP)</a:t>
            </a:r>
          </a:p>
        </p:txBody>
      </p:sp>
    </p:spTree>
    <p:extLst>
      <p:ext uri="{BB962C8B-B14F-4D97-AF65-F5344CB8AC3E}">
        <p14:creationId xmlns:p14="http://schemas.microsoft.com/office/powerpoint/2010/main" val="34487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3476" r="50115" b="21078"/>
          <a:stretch/>
        </p:blipFill>
        <p:spPr>
          <a:xfrm>
            <a:off x="5994401" y="2377626"/>
            <a:ext cx="5596265" cy="47951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272" y="508765"/>
            <a:ext cx="8449056" cy="755190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01446" y="1386205"/>
            <a:ext cx="9214711" cy="887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Update the </a:t>
            </a:r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reflect the substituted items that will be prepared for service.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40097" y="6023775"/>
            <a:ext cx="1466850" cy="13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37068" y="5782671"/>
            <a:ext cx="2119733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155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Chicken Filet Sandwich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685408-37A1-4C94-87D8-CE6E2FC4CD31}"/>
              </a:ext>
            </a:extLst>
          </p:cNvPr>
          <p:cNvCxnSpPr>
            <a:cxnSpLocks/>
          </p:cNvCxnSpPr>
          <p:nvPr/>
        </p:nvCxnSpPr>
        <p:spPr>
          <a:xfrm>
            <a:off x="7030256" y="6086719"/>
            <a:ext cx="19359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6961915" y="3244433"/>
            <a:ext cx="6073418" cy="3394689"/>
            <a:chOff x="2105519" y="1279032"/>
            <a:chExt cx="3089340" cy="1709945"/>
          </a:xfrm>
        </p:grpSpPr>
        <p:sp>
          <p:nvSpPr>
            <p:cNvPr id="11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6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7975312" y="3151478"/>
            <a:ext cx="6073418" cy="3394689"/>
            <a:chOff x="2105519" y="1279032"/>
            <a:chExt cx="3089340" cy="1709945"/>
          </a:xfrm>
        </p:grpSpPr>
        <p:sp>
          <p:nvSpPr>
            <p:cNvPr id="25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30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55372" y="5972560"/>
            <a:ext cx="187516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9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Chicken Corn Dogs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5330" y="2376804"/>
            <a:ext cx="3328711" cy="306792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defRPr/>
            </a:pPr>
            <a:r>
              <a:rPr lang="en-US" sz="2800">
                <a:solidFill>
                  <a:schemeClr val="tx1"/>
                </a:solidFill>
                <a:latin typeface="Book Antiqua" panose="02040602050305030304" pitchFamily="18" charset="0"/>
              </a:rPr>
              <a:t>Put a line through the item that was not available. Manually write in the substituted food item.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ED0DA8-A1CD-3529-7819-05CEEA2A62BF}"/>
              </a:ext>
            </a:extLst>
          </p:cNvPr>
          <p:cNvSpPr/>
          <p:nvPr/>
        </p:nvSpPr>
        <p:spPr>
          <a:xfrm>
            <a:off x="6651373" y="3429388"/>
            <a:ext cx="457200" cy="1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FBC587-2B1C-2F5B-9694-2482D743356C}"/>
              </a:ext>
            </a:extLst>
          </p:cNvPr>
          <p:cNvSpPr txBox="1"/>
          <p:nvPr/>
        </p:nvSpPr>
        <p:spPr>
          <a:xfrm>
            <a:off x="6587412" y="3428903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8/19/2025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205807-AAD0-3A9F-8627-A7187D3BF2D3}"/>
              </a:ext>
            </a:extLst>
          </p:cNvPr>
          <p:cNvGrpSpPr/>
          <p:nvPr/>
        </p:nvGrpSpPr>
        <p:grpSpPr>
          <a:xfrm>
            <a:off x="2972028" y="5998182"/>
            <a:ext cx="910586" cy="1284282"/>
            <a:chOff x="2675992" y="966221"/>
            <a:chExt cx="3467296" cy="4495800"/>
          </a:xfrm>
        </p:grpSpPr>
        <p:pic>
          <p:nvPicPr>
            <p:cNvPr id="45" name="Picture 44" descr="A group of cardboard boxes&#10;&#10;Description automatically generated with medium confidence">
              <a:extLst>
                <a:ext uri="{FF2B5EF4-FFF2-40B4-BE49-F238E27FC236}">
                  <a16:creationId xmlns:a16="http://schemas.microsoft.com/office/drawing/2014/main" id="{823F0A8E-361C-8A9C-B6D0-541BDCA59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97" b="97458" l="9585" r="97125">
                          <a14:foregroundMark x1="56230" y1="10381" x2="56230" y2="10381"/>
                          <a14:foregroundMark x1="57188" y1="5297" x2="57188" y2="5297"/>
                          <a14:foregroundMark x1="65176" y1="5720" x2="65176" y2="5720"/>
                          <a14:foregroundMark x1="84026" y1="48093" x2="84026" y2="48093"/>
                          <a14:foregroundMark x1="92013" y1="47034" x2="92013" y2="47034"/>
                          <a14:foregroundMark x1="97125" y1="49364" x2="97125" y2="49364"/>
                          <a14:foregroundMark x1="79233" y1="91949" x2="79233" y2="91949"/>
                          <a14:foregroundMark x1="76198" y1="97458" x2="76198" y2="97458"/>
                          <a14:foregroundMark x1="71725" y1="95551" x2="71725" y2="95551"/>
                          <a14:foregroundMark x1="71725" y1="95551" x2="71406" y2="95127"/>
                          <a14:foregroundMark x1="71246" y1="95127" x2="74441" y2="96610"/>
                          <a14:backgroundMark x1="64856" y1="88559" x2="64856" y2="88559"/>
                          <a14:backgroundMark x1="65495" y1="88983" x2="65495" y2="88983"/>
                          <a14:backgroundMark x1="80192" y1="97034" x2="85304" y2="95975"/>
                          <a14:backgroundMark x1="65016" y1="88559" x2="65016" y2="88559"/>
                          <a14:backgroundMark x1="65016" y1="88983" x2="65176" y2="90042"/>
                          <a14:backgroundMark x1="82268" y1="96398" x2="84824" y2="9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850"/>
            <a:stretch/>
          </p:blipFill>
          <p:spPr>
            <a:xfrm>
              <a:off x="2675992" y="966221"/>
              <a:ext cx="3467296" cy="44958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29320C-D749-7657-B99B-27299D3E7774}"/>
                </a:ext>
              </a:extLst>
            </p:cNvPr>
            <p:cNvCxnSpPr/>
            <p:nvPr/>
          </p:nvCxnSpPr>
          <p:spPr>
            <a:xfrm>
              <a:off x="2787589" y="3701990"/>
              <a:ext cx="0" cy="1097280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0B7E21-30F3-1FFE-221F-8E51027B5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068" y="4809626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5F69C27-AB05-4522-3662-DE95676FF2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5564" y="5112945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1E8293-D439-FD90-D139-3DA9D899AD4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088" y="3978678"/>
              <a:ext cx="1476" cy="1134267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7837DDCB-903C-855E-AA0B-A7E319EA0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208222" y="6695809"/>
            <a:ext cx="1177212" cy="716138"/>
          </a:xfrm>
          <a:prstGeom prst="rect">
            <a:avLst/>
          </a:prstGeom>
        </p:spPr>
      </p:pic>
      <p:pic>
        <p:nvPicPr>
          <p:cNvPr id="51" name="Picture 5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7DC5D73-33FA-B0F8-E6DB-522518801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164564" y="5825653"/>
            <a:ext cx="3358993" cy="176347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03C0D05-3A0C-F6F0-2BCE-EDE6C865A0C9}"/>
              </a:ext>
            </a:extLst>
          </p:cNvPr>
          <p:cNvGrpSpPr/>
          <p:nvPr/>
        </p:nvGrpSpPr>
        <p:grpSpPr>
          <a:xfrm>
            <a:off x="4437230" y="4724400"/>
            <a:ext cx="1557171" cy="1251764"/>
            <a:chOff x="2593982" y="4013005"/>
            <a:chExt cx="1557171" cy="1251764"/>
          </a:xfrm>
          <a:noFill/>
        </p:grpSpPr>
        <p:sp>
          <p:nvSpPr>
            <p:cNvPr id="53" name="Speech Bubble: Oval 52">
              <a:extLst>
                <a:ext uri="{FF2B5EF4-FFF2-40B4-BE49-F238E27FC236}">
                  <a16:creationId xmlns:a16="http://schemas.microsoft.com/office/drawing/2014/main" id="{36DCD038-BD9C-08BE-6DA2-3BCAED80000F}"/>
                </a:ext>
              </a:extLst>
            </p:cNvPr>
            <p:cNvSpPr/>
            <p:nvPr/>
          </p:nvSpPr>
          <p:spPr>
            <a:xfrm>
              <a:off x="2596673" y="4013005"/>
              <a:ext cx="1554480" cy="1188720"/>
            </a:xfrm>
            <a:prstGeom prst="wedgeEllipseCallout">
              <a:avLst>
                <a:gd name="adj1" fmla="val 58"/>
                <a:gd name="adj2" fmla="val 5981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C96C92-4D17-121B-C2F0-449E03F5909C}"/>
                </a:ext>
              </a:extLst>
            </p:cNvPr>
            <p:cNvSpPr txBox="1"/>
            <p:nvPr/>
          </p:nvSpPr>
          <p:spPr>
            <a:xfrm>
              <a:off x="2593982" y="4095218"/>
              <a:ext cx="1557171" cy="11695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They sent us Chicken Fillet Patties instead of Mini Corn dogs.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0068D9B-2999-684C-1202-20F3FBCAA0F6}"/>
              </a:ext>
            </a:extLst>
          </p:cNvPr>
          <p:cNvSpPr txBox="1"/>
          <p:nvPr/>
        </p:nvSpPr>
        <p:spPr>
          <a:xfrm>
            <a:off x="3086058" y="6152477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C147A3-036D-6E69-4E64-8B864156E0B8}"/>
              </a:ext>
            </a:extLst>
          </p:cNvPr>
          <p:cNvSpPr txBox="1"/>
          <p:nvPr/>
        </p:nvSpPr>
        <p:spPr>
          <a:xfrm>
            <a:off x="3517139" y="6566135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B6772E-CB43-5542-8E4D-4B885ADD43BB}"/>
              </a:ext>
            </a:extLst>
          </p:cNvPr>
          <p:cNvSpPr txBox="1"/>
          <p:nvPr/>
        </p:nvSpPr>
        <p:spPr>
          <a:xfrm>
            <a:off x="3469236" y="6918839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444DCA-44C7-1685-5B36-F294BA833CF0}"/>
              </a:ext>
            </a:extLst>
          </p:cNvPr>
          <p:cNvSpPr txBox="1"/>
          <p:nvPr/>
        </p:nvSpPr>
        <p:spPr>
          <a:xfrm rot="20520272">
            <a:off x="3052357" y="7123493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822758-97B2-8C1D-D6BD-176B0C9575BD}"/>
              </a:ext>
            </a:extLst>
          </p:cNvPr>
          <p:cNvSpPr txBox="1"/>
          <p:nvPr/>
        </p:nvSpPr>
        <p:spPr>
          <a:xfrm>
            <a:off x="2650742" y="6824434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C90CD6-9D27-353B-DFF3-335F1CDD1B4F}"/>
              </a:ext>
            </a:extLst>
          </p:cNvPr>
          <p:cNvSpPr txBox="1"/>
          <p:nvPr/>
        </p:nvSpPr>
        <p:spPr>
          <a:xfrm>
            <a:off x="2393100" y="7089908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584D18-6609-C456-B507-AD24219B39BB}"/>
              </a:ext>
            </a:extLst>
          </p:cNvPr>
          <p:cNvSpPr txBox="1"/>
          <p:nvPr/>
        </p:nvSpPr>
        <p:spPr>
          <a:xfrm rot="5608955">
            <a:off x="3106396" y="6825244"/>
            <a:ext cx="31290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7F7BD3-6D98-1D5E-5ED0-88125DB02A79}"/>
              </a:ext>
            </a:extLst>
          </p:cNvPr>
          <p:cNvSpPr txBox="1"/>
          <p:nvPr/>
        </p:nvSpPr>
        <p:spPr>
          <a:xfrm rot="5400000">
            <a:off x="3104099" y="6540960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9C4460-D70E-9CE6-0C1A-373E78EBB7B5}"/>
              </a:ext>
            </a:extLst>
          </p:cNvPr>
          <p:cNvSpPr txBox="1"/>
          <p:nvPr/>
        </p:nvSpPr>
        <p:spPr>
          <a:xfrm>
            <a:off x="2221190" y="6926533"/>
            <a:ext cx="271228" cy="12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ADAB3B-FA1B-76EC-8743-756AF1448188}"/>
              </a:ext>
            </a:extLst>
          </p:cNvPr>
          <p:cNvSpPr txBox="1"/>
          <p:nvPr/>
        </p:nvSpPr>
        <p:spPr>
          <a:xfrm>
            <a:off x="4916812" y="7137331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CACA4A-175B-692A-D7FF-222599F25E0D}"/>
              </a:ext>
            </a:extLst>
          </p:cNvPr>
          <p:cNvSpPr/>
          <p:nvPr/>
        </p:nvSpPr>
        <p:spPr>
          <a:xfrm>
            <a:off x="8121970" y="3231639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42DC-C3AB-5CAA-131F-A0D42779F42B}"/>
              </a:ext>
            </a:extLst>
          </p:cNvPr>
          <p:cNvSpPr txBox="1"/>
          <p:nvPr/>
        </p:nvSpPr>
        <p:spPr>
          <a:xfrm>
            <a:off x="7920798" y="3182780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983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BCFE0-60D9-5E4C-4AC3-1ACDC0C7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CD9EBB-1A14-D83B-BDC9-205C9C7CE01C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27919A-817F-82F1-7D48-C9C86CC04963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772CE6-F17D-8ADA-B9D8-36D8A13C9DCC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B6758BBF-D5F0-E082-418D-8A0BD449662A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0190AE0-E2B0-0854-7E73-24204BEA5D7E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B1B989-6975-FC33-A730-9A05ABFD662C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CA5DF4FB-2AEA-620A-F89D-BB153475BC06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ADCB2101-C670-76F5-54BE-C89DA2AEEBD4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B9DE57-D2F2-E88A-3BC8-AE8E388AA0E6}"/>
              </a:ext>
            </a:extLst>
          </p:cNvPr>
          <p:cNvSpPr txBox="1"/>
          <p:nvPr/>
        </p:nvSpPr>
        <p:spPr>
          <a:xfrm>
            <a:off x="1257639" y="1764171"/>
            <a:ext cx="11302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PRODUCTION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WORKSHEET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COLUMNS</a:t>
            </a:r>
          </a:p>
        </p:txBody>
      </p:sp>
    </p:spTree>
    <p:extLst>
      <p:ext uri="{BB962C8B-B14F-4D97-AF65-F5344CB8AC3E}">
        <p14:creationId xmlns:p14="http://schemas.microsoft.com/office/powerpoint/2010/main" val="318104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B1BF5-9FEE-BCE8-7ED8-71F1D4BA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EBE5-44E6-98B1-39DA-F3C3D927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627" y="574683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Activity Forms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D982734-9061-7619-8D06-2490E110C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039" y="1505791"/>
            <a:ext cx="9618346" cy="9972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This is an interactive session designed for participants to complete a simulated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process.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317AB-48EE-3088-ED51-2B251A56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4784" r="6410" b="8675"/>
          <a:stretch/>
        </p:blipFill>
        <p:spPr>
          <a:xfrm>
            <a:off x="2661993" y="4634462"/>
            <a:ext cx="2399625" cy="1733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957D0-B790-13DB-C042-28D6CDAFF426}"/>
              </a:ext>
            </a:extLst>
          </p:cNvPr>
          <p:cNvSpPr txBox="1"/>
          <p:nvPr/>
        </p:nvSpPr>
        <p:spPr>
          <a:xfrm>
            <a:off x="2489475" y="6466525"/>
            <a:ext cx="274466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none" rtlCol="0">
            <a:spAutoFit/>
          </a:bodyPr>
          <a:lstStyle/>
          <a:p>
            <a:pPr defTabSz="502920"/>
            <a:r>
              <a:rPr lang="en-US" sz="2000">
                <a:solidFill>
                  <a:prstClr val="black"/>
                </a:solidFill>
                <a:latin typeface="Book Antiqua" panose="02040602050305030304" pitchFamily="18" charset="0"/>
              </a:rPr>
              <a:t>Production Worksheet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2FCD7-7E2F-133E-3ACC-39FFBDE7F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" b="2178"/>
          <a:stretch/>
        </p:blipFill>
        <p:spPr>
          <a:xfrm>
            <a:off x="6115073" y="4625128"/>
            <a:ext cx="2344638" cy="17335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DB4ED55-6DA0-A7A4-7F32-61A961BEB796}"/>
              </a:ext>
            </a:extLst>
          </p:cNvPr>
          <p:cNvGrpSpPr/>
          <p:nvPr/>
        </p:nvGrpSpPr>
        <p:grpSpPr>
          <a:xfrm>
            <a:off x="5283787" y="6464361"/>
            <a:ext cx="4096426" cy="402280"/>
            <a:chOff x="535016" y="6999926"/>
            <a:chExt cx="4524733" cy="4286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2D90AD-AB5B-6008-5EF9-407B7B6B39D4}"/>
                </a:ext>
              </a:extLst>
            </p:cNvPr>
            <p:cNvSpPr/>
            <p:nvPr/>
          </p:nvSpPr>
          <p:spPr>
            <a:xfrm>
              <a:off x="807453" y="7002238"/>
              <a:ext cx="3881316" cy="4263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F9E274-2143-5325-9854-F57C079FC024}"/>
                </a:ext>
              </a:extLst>
            </p:cNvPr>
            <p:cNvSpPr txBox="1"/>
            <p:nvPr/>
          </p:nvSpPr>
          <p:spPr>
            <a:xfrm>
              <a:off x="535016" y="6999926"/>
              <a:ext cx="4524733" cy="426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02920"/>
              <a:r>
                <a:rPr lang="en-US" sz="2000">
                  <a:solidFill>
                    <a:prstClr val="black"/>
                  </a:solidFill>
                  <a:latin typeface="Book Antiqua" panose="02040602050305030304" pitchFamily="18" charset="0"/>
                </a:rPr>
                <a:t>Daily Meal Allowance Record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051A29-3AE2-05B4-1C96-D2388CF41942}"/>
              </a:ext>
            </a:extLst>
          </p:cNvPr>
          <p:cNvGrpSpPr/>
          <p:nvPr/>
        </p:nvGrpSpPr>
        <p:grpSpPr>
          <a:xfrm>
            <a:off x="9429863" y="6464359"/>
            <a:ext cx="3276185" cy="402349"/>
            <a:chOff x="696070" y="6833131"/>
            <a:chExt cx="3784107" cy="4287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FAE564-8B60-DEED-6365-D4EB0712153B}"/>
                </a:ext>
              </a:extLst>
            </p:cNvPr>
            <p:cNvSpPr/>
            <p:nvPr/>
          </p:nvSpPr>
          <p:spPr>
            <a:xfrm>
              <a:off x="696070" y="6833131"/>
              <a:ext cx="3505201" cy="4263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F61EA3-9440-8954-83FE-46B797C64062}"/>
                </a:ext>
              </a:extLst>
            </p:cNvPr>
            <p:cNvSpPr txBox="1"/>
            <p:nvPr/>
          </p:nvSpPr>
          <p:spPr>
            <a:xfrm>
              <a:off x="775341" y="6835517"/>
              <a:ext cx="3704836" cy="42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02920"/>
              <a:r>
                <a:rPr lang="en-US" sz="2000">
                  <a:solidFill>
                    <a:prstClr val="black"/>
                  </a:solidFill>
                  <a:latin typeface="Book Antiqua" panose="02040602050305030304" pitchFamily="18" charset="0"/>
                </a:rPr>
                <a:t>Faculty A La Carte Form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49B810A-E12C-6D95-B917-D6E942C28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6686" y="4342317"/>
            <a:ext cx="1565383" cy="2025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711924C3-8CA3-8C10-9500-FDC0CDFC8A96}"/>
              </a:ext>
            </a:extLst>
          </p:cNvPr>
          <p:cNvSpPr txBox="1">
            <a:spLocks/>
          </p:cNvSpPr>
          <p:nvPr/>
        </p:nvSpPr>
        <p:spPr>
          <a:xfrm>
            <a:off x="1392304" y="2413916"/>
            <a:ext cx="9618346" cy="1928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595" indent="-150876" algn="l" defTabSz="754380" rtl="0" eaLnBrk="1" latinLnBrk="0" hangingPunct="1">
              <a:lnSpc>
                <a:spcPct val="90000"/>
              </a:lnSpc>
              <a:spcBef>
                <a:spcPts val="11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77190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98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03504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76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9818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12132" indent="-150876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1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43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65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870000" indent="-188595" algn="l" defTabSz="754380" rtl="0" eaLnBrk="1" latinLnBrk="0" hangingPunct="1">
              <a:lnSpc>
                <a:spcPct val="90000"/>
              </a:lnSpc>
              <a:spcBef>
                <a:spcPts val="165"/>
              </a:spcBef>
              <a:spcAft>
                <a:spcPts val="33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54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Participants will utilize the following forms:</a:t>
            </a:r>
          </a:p>
          <a:p>
            <a:pPr marL="1428750" indent="-233363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Blank </a:t>
            </a:r>
            <a:r>
              <a:rPr lang="en-US" sz="2700" i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</a:p>
          <a:p>
            <a:pPr marL="1428750" indent="-233363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Blank </a:t>
            </a:r>
            <a:r>
              <a:rPr lang="en-US" sz="2700" i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Faculty A La Carte Sales </a:t>
            </a: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and</a:t>
            </a:r>
            <a:r>
              <a:rPr lang="en-US" sz="2700" b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700" i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Inventory Form</a:t>
            </a:r>
            <a:endParaRPr lang="en-US" sz="2700">
              <a:solidFill>
                <a:schemeClr val="tx1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3363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Blank </a:t>
            </a:r>
            <a:r>
              <a:rPr lang="en-US" sz="2700" i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Daily Meal Allowance Record</a:t>
            </a: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700" i="1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Form</a:t>
            </a:r>
            <a:r>
              <a:rPr lang="en-US" sz="2700"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3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108724" y="648075"/>
            <a:ext cx="79060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Production</a:t>
            </a:r>
          </a:p>
          <a:p>
            <a:pPr algn="ctr"/>
            <a:r>
              <a:rPr lang="en-US" sz="12000" b="1"/>
              <a:t>Worksheet</a:t>
            </a:r>
          </a:p>
          <a:p>
            <a:pPr algn="ctr"/>
            <a:r>
              <a:rPr lang="en-US" sz="12000" b="1"/>
              <a:t>Activity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6F804CA-CC2A-67E6-171A-33007543E8D7}"/>
              </a:ext>
            </a:extLst>
          </p:cNvPr>
          <p:cNvSpPr/>
          <p:nvPr/>
        </p:nvSpPr>
        <p:spPr>
          <a:xfrm>
            <a:off x="-82897" y="-73993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ipboard with a metal clip&#10;&#10;Description automatically generated">
            <a:extLst>
              <a:ext uri="{FF2B5EF4-FFF2-40B4-BE49-F238E27FC236}">
                <a16:creationId xmlns:a16="http://schemas.microsoft.com/office/drawing/2014/main" id="{5A30B369-C778-3897-06C2-72618F80F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F98D08-6F09-4703-1707-C40442BE4A81}"/>
              </a:ext>
            </a:extLst>
          </p:cNvPr>
          <p:cNvSpPr/>
          <p:nvPr/>
        </p:nvSpPr>
        <p:spPr>
          <a:xfrm>
            <a:off x="1193800" y="5705475"/>
            <a:ext cx="11430000" cy="181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1206500" y="876300"/>
            <a:ext cx="1141095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B50EEF-AF9E-E005-8713-F5F1E4D5ECE5}"/>
              </a:ext>
            </a:extLst>
          </p:cNvPr>
          <p:cNvGrpSpPr/>
          <p:nvPr/>
        </p:nvGrpSpPr>
        <p:grpSpPr>
          <a:xfrm>
            <a:off x="1193800" y="347960"/>
            <a:ext cx="11417300" cy="7192387"/>
            <a:chOff x="2184400" y="876299"/>
            <a:chExt cx="9454058" cy="6667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188F9D-E390-D947-9A19-B075C5935407}"/>
                </a:ext>
              </a:extLst>
            </p:cNvPr>
            <p:cNvGrpSpPr/>
            <p:nvPr/>
          </p:nvGrpSpPr>
          <p:grpSpPr>
            <a:xfrm>
              <a:off x="2184400" y="876299"/>
              <a:ext cx="9454058" cy="5295900"/>
              <a:chOff x="-4981776" y="-799586"/>
              <a:chExt cx="7494087" cy="443261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29E52F3-8961-2C1F-0D5B-523EDF517608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9214928-8163-F4D7-FD9F-1CFBE1FDA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4981776" y="-797182"/>
                <a:ext cx="7494087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5C8EC165-C440-85CD-81FE-FFBB2785CA58}"/>
                </a:ext>
              </a:extLst>
            </p:cNvPr>
            <p:cNvSpPr txBox="1"/>
            <p:nvPr/>
          </p:nvSpPr>
          <p:spPr>
            <a:xfrm>
              <a:off x="2310766" y="7394575"/>
              <a:ext cx="2159635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10">
                  <a:latin typeface="Tahoma"/>
                  <a:cs typeface="Tahoma"/>
                </a:rPr>
                <a:t>(c) </a:t>
              </a:r>
              <a:r>
                <a:rPr sz="550" spc="15">
                  <a:latin typeface="Tahoma"/>
                  <a:cs typeface="Tahoma"/>
                </a:rPr>
                <a:t>2005 </a:t>
              </a:r>
              <a:r>
                <a:rPr sz="550" spc="10">
                  <a:latin typeface="Tahoma"/>
                  <a:cs typeface="Tahoma"/>
                </a:rPr>
                <a:t>Horizon Software </a:t>
              </a:r>
              <a:r>
                <a:rPr sz="550" spc="5">
                  <a:latin typeface="Tahoma"/>
                  <a:cs typeface="Tahoma"/>
                </a:rPr>
                <a:t>International, </a:t>
              </a:r>
              <a:r>
                <a:rPr sz="550" spc="10">
                  <a:latin typeface="Tahoma"/>
                  <a:cs typeface="Tahoma"/>
                </a:rPr>
                <a:t>LLC. All </a:t>
              </a:r>
              <a:r>
                <a:rPr sz="550" spc="5">
                  <a:latin typeface="Tahoma"/>
                  <a:cs typeface="Tahoma"/>
                </a:rPr>
                <a:t>rights</a:t>
              </a:r>
              <a:r>
                <a:rPr sz="550">
                  <a:latin typeface="Tahoma"/>
                  <a:cs typeface="Tahoma"/>
                </a:rPr>
                <a:t> </a:t>
              </a:r>
              <a:r>
                <a:rPr sz="550" spc="5">
                  <a:latin typeface="Tahoma"/>
                  <a:cs typeface="Tahoma"/>
                </a:rPr>
                <a:t>reserved.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E88F8EB3-8665-1BD3-CDC8-27CA1DB39061}"/>
                </a:ext>
              </a:extLst>
            </p:cNvPr>
            <p:cNvSpPr txBox="1"/>
            <p:nvPr/>
          </p:nvSpPr>
          <p:spPr>
            <a:xfrm>
              <a:off x="8813800" y="7394575"/>
              <a:ext cx="988694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5">
                  <a:latin typeface="Tahoma"/>
                  <a:cs typeface="Tahoma"/>
                </a:rPr>
                <a:t>Production </a:t>
              </a:r>
              <a:r>
                <a:rPr sz="550" spc="15">
                  <a:latin typeface="Tahoma"/>
                  <a:cs typeface="Tahoma"/>
                </a:rPr>
                <a:t>Record</a:t>
              </a:r>
              <a:r>
                <a:rPr sz="550" spc="-30">
                  <a:latin typeface="Tahoma"/>
                  <a:cs typeface="Tahoma"/>
                </a:rPr>
                <a:t> </a:t>
              </a:r>
              <a:r>
                <a:rPr sz="550" spc="15">
                  <a:latin typeface="Tahoma"/>
                  <a:cs typeface="Tahoma"/>
                </a:rPr>
                <a:t>Worksheet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20537D17-4B75-5EF3-6EF6-5BEAC5874367}"/>
                </a:ext>
              </a:extLst>
            </p:cNvPr>
            <p:cNvSpPr txBox="1"/>
            <p:nvPr/>
          </p:nvSpPr>
          <p:spPr>
            <a:xfrm>
              <a:off x="11066144" y="7397750"/>
              <a:ext cx="397510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10">
                  <a:latin typeface="Tahoma"/>
                  <a:cs typeface="Tahoma"/>
                </a:rPr>
                <a:t>Page </a:t>
              </a:r>
              <a:r>
                <a:rPr sz="550" spc="15">
                  <a:latin typeface="Tahoma"/>
                  <a:cs typeface="Tahoma"/>
                </a:rPr>
                <a:t>1 </a:t>
              </a:r>
              <a:r>
                <a:rPr sz="550" spc="10">
                  <a:latin typeface="Tahoma"/>
                  <a:cs typeface="Tahoma"/>
                </a:rPr>
                <a:t>of</a:t>
              </a:r>
              <a:r>
                <a:rPr sz="550" spc="-75">
                  <a:latin typeface="Tahoma"/>
                  <a:cs typeface="Tahoma"/>
                </a:rPr>
                <a:t> </a:t>
              </a:r>
              <a:r>
                <a:rPr sz="550" spc="15">
                  <a:latin typeface="Tahoma"/>
                  <a:cs typeface="Tahoma"/>
                </a:rPr>
                <a:t>1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7E7D5671-D83D-47D7-3E01-0C57B2E7D088}"/>
                </a:ext>
              </a:extLst>
            </p:cNvPr>
            <p:cNvSpPr txBox="1"/>
            <p:nvPr/>
          </p:nvSpPr>
          <p:spPr>
            <a:xfrm>
              <a:off x="2352674" y="7036436"/>
              <a:ext cx="1361440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Food Service </a:t>
              </a:r>
              <a:r>
                <a:rPr sz="650" b="1" spc="5">
                  <a:latin typeface="Tahoma"/>
                  <a:cs typeface="Tahoma"/>
                </a:rPr>
                <a:t>Worker</a:t>
              </a:r>
              <a:r>
                <a:rPr sz="650" b="1" spc="-50">
                  <a:latin typeface="Tahoma"/>
                  <a:cs typeface="Tahoma"/>
                </a:rPr>
                <a:t> </a:t>
              </a:r>
              <a:r>
                <a:rPr sz="650" b="1">
                  <a:latin typeface="Tahoma"/>
                  <a:cs typeface="Tahoma"/>
                </a:rPr>
                <a:t>Signature:</a:t>
              </a:r>
              <a:endParaRPr sz="650">
                <a:latin typeface="Tahoma"/>
                <a:cs typeface="Tahoma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41EC7330-6CEC-4FF0-C6A9-C201E78D5207}"/>
                </a:ext>
              </a:extLst>
            </p:cNvPr>
            <p:cNvSpPr txBox="1"/>
            <p:nvPr/>
          </p:nvSpPr>
          <p:spPr>
            <a:xfrm>
              <a:off x="8538210" y="7036436"/>
              <a:ext cx="1266190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Cafeteria Manager</a:t>
              </a:r>
              <a:r>
                <a:rPr sz="650" b="1" spc="-50">
                  <a:latin typeface="Tahoma"/>
                  <a:cs typeface="Tahoma"/>
                </a:rPr>
                <a:t> </a:t>
              </a:r>
              <a:r>
                <a:rPr sz="650" b="1">
                  <a:latin typeface="Tahoma"/>
                  <a:cs typeface="Tahoma"/>
                </a:rPr>
                <a:t>Signature:</a:t>
              </a:r>
              <a:endParaRPr sz="650">
                <a:latin typeface="Tahoma"/>
                <a:cs typeface="Tahoma"/>
              </a:endParaRPr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D2BC20E1-4450-6F54-698F-C57DE86FA4EF}"/>
                </a:ext>
              </a:extLst>
            </p:cNvPr>
            <p:cNvSpPr txBox="1"/>
            <p:nvPr/>
          </p:nvSpPr>
          <p:spPr>
            <a:xfrm>
              <a:off x="8813800" y="7175501"/>
              <a:ext cx="2594610" cy="1943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25000"/>
                </a:lnSpc>
                <a:spcBef>
                  <a:spcPts val="100"/>
                </a:spcBef>
              </a:pPr>
              <a:r>
                <a:rPr sz="500" spc="-5">
                  <a:latin typeface="Tahoma"/>
                  <a:cs typeface="Tahoma"/>
                </a:rPr>
                <a:t>Cafeteria Manager, by </a:t>
              </a:r>
              <a:r>
                <a:rPr sz="500" spc="-10">
                  <a:latin typeface="Tahoma"/>
                  <a:cs typeface="Tahoma"/>
                </a:rPr>
                <a:t>signing, </a:t>
              </a:r>
              <a:r>
                <a:rPr sz="500" spc="-5">
                  <a:latin typeface="Tahoma"/>
                  <a:cs typeface="Tahoma"/>
                </a:rPr>
                <a:t>is </a:t>
              </a:r>
              <a:r>
                <a:rPr sz="500" spc="-10">
                  <a:latin typeface="Tahoma"/>
                  <a:cs typeface="Tahoma"/>
                </a:rPr>
                <a:t>certifying that the </a:t>
              </a:r>
              <a:r>
                <a:rPr sz="500" spc="-5">
                  <a:latin typeface="Tahoma"/>
                  <a:cs typeface="Tahoma"/>
                </a:rPr>
                <a:t>information on </a:t>
              </a:r>
              <a:r>
                <a:rPr sz="500" spc="-10">
                  <a:latin typeface="Tahoma"/>
                  <a:cs typeface="Tahoma"/>
                </a:rPr>
                <a:t>the report </a:t>
              </a:r>
              <a:r>
                <a:rPr sz="500" spc="-5">
                  <a:latin typeface="Tahoma"/>
                  <a:cs typeface="Tahoma"/>
                </a:rPr>
                <a:t>is </a:t>
              </a:r>
              <a:r>
                <a:rPr sz="500" spc="-10">
                  <a:latin typeface="Tahoma"/>
                  <a:cs typeface="Tahoma"/>
                </a:rPr>
                <a:t>true, correct  </a:t>
              </a:r>
              <a:r>
                <a:rPr sz="500" spc="-5">
                  <a:latin typeface="Tahoma"/>
                  <a:cs typeface="Tahoma"/>
                </a:rPr>
                <a:t>and in accordance </a:t>
              </a:r>
              <a:r>
                <a:rPr sz="500" spc="-10">
                  <a:latin typeface="Tahoma"/>
                  <a:cs typeface="Tahoma"/>
                </a:rPr>
                <a:t>with Food Services </a:t>
              </a:r>
              <a:r>
                <a:rPr sz="500" spc="-5">
                  <a:latin typeface="Tahoma"/>
                  <a:cs typeface="Tahoma"/>
                </a:rPr>
                <a:t>policies and</a:t>
              </a:r>
              <a:r>
                <a:rPr sz="500" spc="30">
                  <a:latin typeface="Tahoma"/>
                  <a:cs typeface="Tahoma"/>
                </a:rPr>
                <a:t> </a:t>
              </a:r>
              <a:r>
                <a:rPr sz="500" spc="-5">
                  <a:latin typeface="Tahoma"/>
                  <a:cs typeface="Tahoma"/>
                </a:rPr>
                <a:t>procedures.</a:t>
              </a:r>
              <a:endParaRPr sz="500">
                <a:latin typeface="Tahoma"/>
                <a:cs typeface="Tahoma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CFE7E-79D9-1959-1DC8-00979B31B8DF}"/>
                </a:ext>
              </a:extLst>
            </p:cNvPr>
            <p:cNvSpPr/>
            <p:nvPr/>
          </p:nvSpPr>
          <p:spPr>
            <a:xfrm>
              <a:off x="2184400" y="6172200"/>
              <a:ext cx="9448800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EA9DA42-6BA9-B7E5-B2BC-62FEE2079F90}"/>
                </a:ext>
              </a:extLst>
            </p:cNvPr>
            <p:cNvCxnSpPr>
              <a:cxnSpLocks/>
            </p:cNvCxnSpPr>
            <p:nvPr/>
          </p:nvCxnSpPr>
          <p:spPr>
            <a:xfrm>
              <a:off x="2352674" y="7004115"/>
              <a:ext cx="1600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BD5119-671E-CCB0-15D8-3EC3ED000FE6}"/>
                </a:ext>
              </a:extLst>
            </p:cNvPr>
            <p:cNvCxnSpPr>
              <a:cxnSpLocks/>
            </p:cNvCxnSpPr>
            <p:nvPr/>
          </p:nvCxnSpPr>
          <p:spPr>
            <a:xfrm>
              <a:off x="8538210" y="7004115"/>
              <a:ext cx="1600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61EE2E-A961-68FF-88D3-7F7D8F63D92A}"/>
                </a:ext>
              </a:extLst>
            </p:cNvPr>
            <p:cNvSpPr/>
            <p:nvPr/>
          </p:nvSpPr>
          <p:spPr>
            <a:xfrm>
              <a:off x="3703699" y="990600"/>
              <a:ext cx="1301430" cy="9144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C6C05C-BB02-5FCD-1F8B-82D800335361}"/>
                </a:ext>
              </a:extLst>
            </p:cNvPr>
            <p:cNvSpPr/>
            <p:nvPr/>
          </p:nvSpPr>
          <p:spPr>
            <a:xfrm flipV="1">
              <a:off x="2504827" y="1186800"/>
              <a:ext cx="378491" cy="13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2BF5BF-B0EE-30CB-D4FC-A9E6E8D623BF}"/>
                </a:ext>
              </a:extLst>
            </p:cNvPr>
            <p:cNvSpPr txBox="1"/>
            <p:nvPr/>
          </p:nvSpPr>
          <p:spPr>
            <a:xfrm>
              <a:off x="2410362" y="1130689"/>
              <a:ext cx="634745" cy="228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8/19/2025</a:t>
              </a: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79074309-C8CF-F7BD-B75F-CD45E997EDA1}"/>
                </a:ext>
              </a:extLst>
            </p:cNvPr>
            <p:cNvSpPr txBox="1"/>
            <p:nvPr/>
          </p:nvSpPr>
          <p:spPr>
            <a:xfrm>
              <a:off x="2338706" y="6481445"/>
              <a:ext cx="504825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Comments:</a:t>
              </a:r>
              <a:endParaRPr sz="650">
                <a:latin typeface="Tahoma"/>
                <a:cs typeface="Tahom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B132-A861-C621-C274-A397724ABB27}"/>
              </a:ext>
            </a:extLst>
          </p:cNvPr>
          <p:cNvSpPr txBox="1"/>
          <p:nvPr/>
        </p:nvSpPr>
        <p:spPr>
          <a:xfrm>
            <a:off x="2037856" y="4244064"/>
            <a:ext cx="1440755" cy="158985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DF37B-4BA3-06EA-AA19-D5909A7B8432}"/>
              </a:ext>
            </a:extLst>
          </p:cNvPr>
          <p:cNvSpPr txBox="1"/>
          <p:nvPr/>
        </p:nvSpPr>
        <p:spPr>
          <a:xfrm>
            <a:off x="1242354" y="4235174"/>
            <a:ext cx="313933" cy="176762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DEB7C-B304-330B-635E-B57DFEDFDFF8}"/>
              </a:ext>
            </a:extLst>
          </p:cNvPr>
          <p:cNvSpPr txBox="1"/>
          <p:nvPr/>
        </p:nvSpPr>
        <p:spPr>
          <a:xfrm>
            <a:off x="1164127" y="4208323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1198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FECB423-B5E1-1206-AFF4-B2E076E6E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71" y="2166853"/>
            <a:ext cx="1333294" cy="4360375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427068-750F-EC09-ED91-3A766106F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440" y="2172747"/>
            <a:ext cx="1360851" cy="4360376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9DD06-4FE0-D766-6961-04BD7071F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192" y="2161225"/>
            <a:ext cx="1460868" cy="4366003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0AA945-4E04-87DC-493A-B02ED31A3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339" y="2166853"/>
            <a:ext cx="1404631" cy="4360378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D4E994-A54A-5E6C-6240-A0E1091AE0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5148" y="2171853"/>
            <a:ext cx="1323267" cy="4360376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3422F2-7A55-F8DF-331B-72B85DDC7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8658" y="2176855"/>
            <a:ext cx="1241395" cy="4350373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9A9C27-5803-6313-833B-022A4BADE6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489" y="2185938"/>
            <a:ext cx="1206561" cy="4350373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0C6CC4-2CC6-63B3-CD51-92B572F9F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8986" y="2171852"/>
            <a:ext cx="1415191" cy="4350375"/>
          </a:xfrm>
          <a:prstGeom prst="rect">
            <a:avLst/>
          </a:prstGeom>
          <a:effectLst>
            <a:glow rad="101600">
              <a:schemeClr val="accent2">
                <a:satMod val="175000"/>
                <a:alpha val="6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1510B55-731C-3128-FB0B-D731316476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76471" y="2171659"/>
            <a:ext cx="1474354" cy="4360378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EA7AA5-1C53-B103-EFB5-94B1F08485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5313" y="410237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pic>
        <p:nvPicPr>
          <p:cNvPr id="24" name="Picture 23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0EC500D-4CEB-4EE2-89CC-545938CF55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440" t="-174" r="27416" b="82736"/>
          <a:stretch/>
        </p:blipFill>
        <p:spPr>
          <a:xfrm>
            <a:off x="3535904" y="-688370"/>
            <a:ext cx="7193280" cy="1429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3F7CA7-0864-8DAF-DBAC-61D6E2AD9C2E}"/>
              </a:ext>
            </a:extLst>
          </p:cNvPr>
          <p:cNvSpPr txBox="1"/>
          <p:nvPr/>
        </p:nvSpPr>
        <p:spPr>
          <a:xfrm>
            <a:off x="1989807" y="4200445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ROASTED POTATO WEDGES</a:t>
            </a:r>
          </a:p>
        </p:txBody>
      </p:sp>
    </p:spTree>
    <p:extLst>
      <p:ext uri="{BB962C8B-B14F-4D97-AF65-F5344CB8AC3E}">
        <p14:creationId xmlns:p14="http://schemas.microsoft.com/office/powerpoint/2010/main" val="21293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8CA685-E83C-EFD1-F4FE-7C1C41A8D4DA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9178F588-AA70-3B04-5AF4-C43B73A7D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1267298" y="563604"/>
            <a:ext cx="11368877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2284277" y="7045837"/>
            <a:ext cx="2768186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8787311" y="7045837"/>
            <a:ext cx="126729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5">
                <a:latin typeface="Tahoma"/>
                <a:cs typeface="Tahoma"/>
              </a:rPr>
              <a:t>Production </a:t>
            </a:r>
            <a:r>
              <a:rPr sz="700" spc="15">
                <a:latin typeface="Tahoma"/>
                <a:cs typeface="Tahoma"/>
              </a:rPr>
              <a:t>Record</a:t>
            </a:r>
            <a:r>
              <a:rPr sz="700" spc="-30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Worksheet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11039655" y="7049012"/>
            <a:ext cx="50952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Page </a:t>
            </a:r>
            <a:r>
              <a:rPr sz="700" spc="15">
                <a:latin typeface="Tahoma"/>
                <a:cs typeface="Tahoma"/>
              </a:rPr>
              <a:t>1 </a:t>
            </a:r>
            <a:r>
              <a:rPr sz="700" spc="10">
                <a:latin typeface="Tahoma"/>
                <a:cs typeface="Tahoma"/>
              </a:rPr>
              <a:t>of</a:t>
            </a:r>
            <a:r>
              <a:rPr sz="700" spc="-75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1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1453877" y="6094065"/>
            <a:ext cx="83040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Comments: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2326185" y="6687697"/>
            <a:ext cx="174507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Food Service </a:t>
            </a:r>
            <a:r>
              <a:rPr sz="800" b="1" spc="5">
                <a:latin typeface="Tahoma"/>
                <a:cs typeface="Tahoma"/>
              </a:rPr>
              <a:t>Worker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8511721" y="6687697"/>
            <a:ext cx="162298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Cafeteria Manager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8787311" y="6831416"/>
            <a:ext cx="3067232" cy="230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600" spc="-5">
                <a:latin typeface="Tahoma"/>
                <a:cs typeface="Tahoma"/>
              </a:rPr>
              <a:t>Cafeteria Manager, by </a:t>
            </a:r>
            <a:r>
              <a:rPr sz="600" spc="-10">
                <a:latin typeface="Tahoma"/>
                <a:cs typeface="Tahoma"/>
              </a:rPr>
              <a:t>signing,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certifying that the </a:t>
            </a:r>
            <a:r>
              <a:rPr sz="600" spc="-5">
                <a:latin typeface="Tahoma"/>
                <a:cs typeface="Tahoma"/>
              </a:rPr>
              <a:t>information on </a:t>
            </a:r>
            <a:r>
              <a:rPr sz="600" spc="-10">
                <a:latin typeface="Tahoma"/>
                <a:cs typeface="Tahoma"/>
              </a:rPr>
              <a:t>the report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true, correct  </a:t>
            </a:r>
            <a:r>
              <a:rPr sz="600" spc="-5">
                <a:latin typeface="Tahoma"/>
                <a:cs typeface="Tahoma"/>
              </a:rPr>
              <a:t>and in accordance </a:t>
            </a:r>
            <a:r>
              <a:rPr sz="600" spc="-10">
                <a:latin typeface="Tahoma"/>
                <a:cs typeface="Tahoma"/>
              </a:rPr>
              <a:t>with Food Services </a:t>
            </a:r>
            <a:r>
              <a:rPr sz="600" spc="-5">
                <a:latin typeface="Tahoma"/>
                <a:cs typeface="Tahoma"/>
              </a:rPr>
              <a:t>policies and</a:t>
            </a:r>
            <a:r>
              <a:rPr sz="600" spc="30">
                <a:latin typeface="Tahoma"/>
                <a:cs typeface="Tahoma"/>
              </a:rPr>
              <a:t> </a:t>
            </a:r>
            <a:r>
              <a:rPr sz="600" spc="-5">
                <a:latin typeface="Tahoma"/>
                <a:cs typeface="Tahoma"/>
              </a:rPr>
              <a:t>procedures.</a:t>
            </a:r>
            <a:endParaRPr sz="60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2326185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8511721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453877" y="1708664"/>
            <a:ext cx="6347598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1 </a:t>
            </a:r>
            <a:r>
              <a:rPr lang="en-US" sz="3200"/>
              <a:t>Is the recipe and stock number column.</a:t>
            </a:r>
          </a:p>
          <a:p>
            <a:endParaRPr lang="en-US" sz="1050"/>
          </a:p>
          <a:p>
            <a:r>
              <a:rPr lang="en-US" sz="3200"/>
              <a:t>Its important to have all stock and recipe numbers on the production worksheet. This includes any items added onto the production as well.</a:t>
            </a:r>
          </a:p>
          <a:p>
            <a:endParaRPr lang="en-US" sz="320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1288149" y="5995790"/>
            <a:ext cx="11348026" cy="1220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3290F-6CD9-48A5-E727-855CC601B594}"/>
              </a:ext>
            </a:extLst>
          </p:cNvPr>
          <p:cNvGrpSpPr/>
          <p:nvPr/>
        </p:nvGrpSpPr>
        <p:grpSpPr>
          <a:xfrm>
            <a:off x="9029133" y="1074695"/>
            <a:ext cx="1755001" cy="4794155"/>
            <a:chOff x="5334000" y="1578576"/>
            <a:chExt cx="1755001" cy="4794155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5334000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3" name="Picture 2" descr="A black number one on a white background&#10;&#10;Description automatically generated">
              <a:extLst>
                <a:ext uri="{FF2B5EF4-FFF2-40B4-BE49-F238E27FC236}">
                  <a16:creationId xmlns:a16="http://schemas.microsoft.com/office/drawing/2014/main" id="{86992274-F873-52E0-00E3-DF0968DA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610073" y="1578576"/>
              <a:ext cx="1202854" cy="1557488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C3270F0-B743-768B-171D-C76FBA893046}"/>
              </a:ext>
            </a:extLst>
          </p:cNvPr>
          <p:cNvGrpSpPr/>
          <p:nvPr/>
        </p:nvGrpSpPr>
        <p:grpSpPr>
          <a:xfrm>
            <a:off x="7394971" y="806351"/>
            <a:ext cx="5142137" cy="5145448"/>
            <a:chOff x="2965760" y="1061209"/>
            <a:chExt cx="5142137" cy="514544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E4471F-02E9-5BE7-1E3A-4781A2E9B6F2}"/>
                </a:ext>
              </a:extLst>
            </p:cNvPr>
            <p:cNvGrpSpPr/>
            <p:nvPr/>
          </p:nvGrpSpPr>
          <p:grpSpPr>
            <a:xfrm>
              <a:off x="2965760" y="1061209"/>
              <a:ext cx="5142137" cy="5108605"/>
              <a:chOff x="6389017" y="2524780"/>
              <a:chExt cx="2004974" cy="5108605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95C877F-48D0-E0B9-19D5-0A3B35790E37}"/>
                  </a:ext>
                </a:extLst>
              </p:cNvPr>
              <p:cNvSpPr/>
              <p:nvPr/>
            </p:nvSpPr>
            <p:spPr>
              <a:xfrm>
                <a:off x="6592490" y="2991151"/>
                <a:ext cx="1554480" cy="13790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E92E7D4-25F6-790B-D2F3-CE7D1574B3FE}"/>
                  </a:ext>
                </a:extLst>
              </p:cNvPr>
              <p:cNvSpPr/>
              <p:nvPr/>
            </p:nvSpPr>
            <p:spPr>
              <a:xfrm>
                <a:off x="6592490" y="437020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CEE7F8F-6AF5-2B5C-18D8-7AB160DF38B8}"/>
                  </a:ext>
                </a:extLst>
              </p:cNvPr>
              <p:cNvSpPr/>
              <p:nvPr/>
            </p:nvSpPr>
            <p:spPr>
              <a:xfrm>
                <a:off x="6592490" y="2565249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9D2AEDC-D462-3528-865E-B92349689A81}"/>
                  </a:ext>
                </a:extLst>
              </p:cNvPr>
              <p:cNvSpPr/>
              <p:nvPr/>
            </p:nvSpPr>
            <p:spPr>
              <a:xfrm>
                <a:off x="6592490" y="721690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BA1746-9552-7486-BA78-D0A3437FCF97}"/>
                  </a:ext>
                </a:extLst>
              </p:cNvPr>
              <p:cNvSpPr/>
              <p:nvPr/>
            </p:nvSpPr>
            <p:spPr>
              <a:xfrm>
                <a:off x="6592490" y="6801942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336085C-FA64-7AFB-FEBD-248465084DAC}"/>
                  </a:ext>
                </a:extLst>
              </p:cNvPr>
              <p:cNvSpPr/>
              <p:nvPr/>
            </p:nvSpPr>
            <p:spPr>
              <a:xfrm>
                <a:off x="6592490" y="638574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0BE87CB-324C-F738-0AAF-C438986E0AB2}"/>
                  </a:ext>
                </a:extLst>
              </p:cNvPr>
              <p:cNvSpPr/>
              <p:nvPr/>
            </p:nvSpPr>
            <p:spPr>
              <a:xfrm>
                <a:off x="6592490" y="5976261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0B010A0-EFC9-BFA5-C73B-82D3BB193EF6}"/>
                  </a:ext>
                </a:extLst>
              </p:cNvPr>
              <p:cNvSpPr/>
              <p:nvPr/>
            </p:nvSpPr>
            <p:spPr>
              <a:xfrm>
                <a:off x="6592490" y="5578236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F1A9B08-6E40-3E16-BBA6-5EED4E991D5E}"/>
                  </a:ext>
                </a:extLst>
              </p:cNvPr>
              <p:cNvSpPr/>
              <p:nvPr/>
            </p:nvSpPr>
            <p:spPr>
              <a:xfrm>
                <a:off x="6592490" y="519622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3C6022C-F26C-A261-C4D1-8213940F4B48}"/>
                  </a:ext>
                </a:extLst>
              </p:cNvPr>
              <p:cNvSpPr/>
              <p:nvPr/>
            </p:nvSpPr>
            <p:spPr>
              <a:xfrm>
                <a:off x="6592490" y="4779741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3132C9C-68A5-2015-D48B-350F6D28C6DA}"/>
                  </a:ext>
                </a:extLst>
              </p:cNvPr>
              <p:cNvSpPr txBox="1"/>
              <p:nvPr/>
            </p:nvSpPr>
            <p:spPr>
              <a:xfrm>
                <a:off x="6389017" y="3413148"/>
                <a:ext cx="2004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/>
                  <a:t>Recipes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1886FDE-E717-EEF4-D8DF-86AF20801681}"/>
                  </a:ext>
                </a:extLst>
              </p:cNvPr>
              <p:cNvSpPr txBox="1"/>
              <p:nvPr/>
            </p:nvSpPr>
            <p:spPr>
              <a:xfrm>
                <a:off x="7312419" y="2524780"/>
                <a:ext cx="1470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1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975AAD2-C86E-9C21-C9FD-10B194BAAF1E}"/>
                </a:ext>
              </a:extLst>
            </p:cNvPr>
            <p:cNvSpPr txBox="1"/>
            <p:nvPr/>
          </p:nvSpPr>
          <p:spPr>
            <a:xfrm>
              <a:off x="3550337" y="3663993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R4344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E63E4D2-7D39-441A-EA26-EF6691F3F4DA}"/>
                </a:ext>
              </a:extLst>
            </p:cNvPr>
            <p:cNvSpPr txBox="1"/>
            <p:nvPr/>
          </p:nvSpPr>
          <p:spPr>
            <a:xfrm>
              <a:off x="3550337" y="3265968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2589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C7A7DF6-EDF6-7D48-D354-0A1D2350597A}"/>
                </a:ext>
              </a:extLst>
            </p:cNvPr>
            <p:cNvSpPr txBox="1"/>
            <p:nvPr/>
          </p:nvSpPr>
          <p:spPr>
            <a:xfrm>
              <a:off x="3550337" y="4454853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3006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563FA4C-DBD7-AFAB-0008-D6CEEE597F0A}"/>
                </a:ext>
              </a:extLst>
            </p:cNvPr>
            <p:cNvSpPr txBox="1"/>
            <p:nvPr/>
          </p:nvSpPr>
          <p:spPr>
            <a:xfrm>
              <a:off x="3550337" y="4057903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3800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BEED885-C13C-1E3C-C28F-71CCB1467DB4}"/>
                </a:ext>
              </a:extLst>
            </p:cNvPr>
            <p:cNvSpPr txBox="1"/>
            <p:nvPr/>
          </p:nvSpPr>
          <p:spPr>
            <a:xfrm>
              <a:off x="3550337" y="2845879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7123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DF0F74B-1053-4BF9-77E6-BAB9E7C21D59}"/>
                </a:ext>
              </a:extLst>
            </p:cNvPr>
            <p:cNvSpPr txBox="1"/>
            <p:nvPr/>
          </p:nvSpPr>
          <p:spPr>
            <a:xfrm>
              <a:off x="3550337" y="5683437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R0090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57059C-2970-0108-FCE2-140170351775}"/>
                </a:ext>
              </a:extLst>
            </p:cNvPr>
            <p:cNvSpPr txBox="1"/>
            <p:nvPr/>
          </p:nvSpPr>
          <p:spPr>
            <a:xfrm>
              <a:off x="3550337" y="4867768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1198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25F39F4-7754-E130-62B8-72F95C4D0F41}"/>
                </a:ext>
              </a:extLst>
            </p:cNvPr>
            <p:cNvSpPr txBox="1"/>
            <p:nvPr/>
          </p:nvSpPr>
          <p:spPr>
            <a:xfrm>
              <a:off x="3550337" y="5300606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3908</a:t>
              </a:r>
            </a:p>
          </p:txBody>
        </p:sp>
      </p:grpSp>
      <p:pic>
        <p:nvPicPr>
          <p:cNvPr id="9" name="Picture 8" descr="A clipboard with a metal clip&#10;&#10;Description automatically generated">
            <a:extLst>
              <a:ext uri="{FF2B5EF4-FFF2-40B4-BE49-F238E27FC236}">
                <a16:creationId xmlns:a16="http://schemas.microsoft.com/office/drawing/2014/main" id="{3286A52F-CEB4-0296-C89D-30E2236BC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26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24B82F-78EA-522B-D9AE-88250380CD0E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ipboard with a metal clip&#10;&#10;Description automatically generated">
            <a:extLst>
              <a:ext uri="{FF2B5EF4-FFF2-40B4-BE49-F238E27FC236}">
                <a16:creationId xmlns:a16="http://schemas.microsoft.com/office/drawing/2014/main" id="{157144C3-B5BB-BB95-3D64-8CD1A297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20EDAE6-95CE-3602-8908-32773A9C41FF}"/>
              </a:ext>
            </a:extLst>
          </p:cNvPr>
          <p:cNvSpPr/>
          <p:nvPr/>
        </p:nvSpPr>
        <p:spPr>
          <a:xfrm>
            <a:off x="1267298" y="563604"/>
            <a:ext cx="11368877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445040" y="1607059"/>
            <a:ext cx="4515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2 </a:t>
            </a:r>
            <a:r>
              <a:rPr lang="en-US" sz="3200"/>
              <a:t>Is what food items you will prepare for the days service.</a:t>
            </a:r>
          </a:p>
          <a:p>
            <a:endParaRPr lang="en-US" sz="3200"/>
          </a:p>
          <a:p>
            <a:r>
              <a:rPr lang="en-US" sz="3200" b="1"/>
              <a:t>Column 3 </a:t>
            </a:r>
            <a:r>
              <a:rPr lang="en-US" sz="3200"/>
              <a:t>is the total amount you need to prepare for each item.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F74FF8E-2960-547A-89AB-364FE041E673}"/>
              </a:ext>
            </a:extLst>
          </p:cNvPr>
          <p:cNvGrpSpPr/>
          <p:nvPr/>
        </p:nvGrpSpPr>
        <p:grpSpPr>
          <a:xfrm>
            <a:off x="9173987" y="1167361"/>
            <a:ext cx="1755001" cy="4785069"/>
            <a:chOff x="4011187" y="1582900"/>
            <a:chExt cx="1755001" cy="4785069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ECADE90-0706-B9F3-4B9B-6E778F017838}"/>
                </a:ext>
              </a:extLst>
            </p:cNvPr>
            <p:cNvGrpSpPr/>
            <p:nvPr/>
          </p:nvGrpSpPr>
          <p:grpSpPr>
            <a:xfrm>
              <a:off x="4011187" y="2716166"/>
              <a:ext cx="1755001" cy="3651803"/>
              <a:chOff x="1878655" y="2105763"/>
              <a:chExt cx="1755001" cy="4038600"/>
            </a:xfrm>
          </p:grpSpPr>
          <p:pic>
            <p:nvPicPr>
              <p:cNvPr id="76" name="Picture 75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8EE5B588-D82E-3991-AF33-49985A90C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0D79C3-346F-23E3-9554-E1E737EE8ED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27" name="Picture 126" descr="A black number on a black background&#10;&#10;Description automatically generated">
              <a:extLst>
                <a:ext uri="{FF2B5EF4-FFF2-40B4-BE49-F238E27FC236}">
                  <a16:creationId xmlns:a16="http://schemas.microsoft.com/office/drawing/2014/main" id="{15D7E3B1-6632-B157-B81A-B8EA6AEC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4449485" y="1582900"/>
              <a:ext cx="878403" cy="1338262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528BDDD-9CB5-4796-AFCD-8E250B1C01BB}"/>
              </a:ext>
            </a:extLst>
          </p:cNvPr>
          <p:cNvGrpSpPr/>
          <p:nvPr/>
        </p:nvGrpSpPr>
        <p:grpSpPr>
          <a:xfrm>
            <a:off x="7234648" y="1155177"/>
            <a:ext cx="1755001" cy="4804738"/>
            <a:chOff x="2559421" y="1567993"/>
            <a:chExt cx="1755001" cy="4804738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2559421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76" name="Picture 175" descr="A black number on a grid&#10;&#10;Description automatically generated">
              <a:extLst>
                <a:ext uri="{FF2B5EF4-FFF2-40B4-BE49-F238E27FC236}">
                  <a16:creationId xmlns:a16="http://schemas.microsoft.com/office/drawing/2014/main" id="{AA9C9466-84B0-67B0-5C04-64BA85DA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78" b="94674" l="10000" r="90000">
                          <a14:foregroundMark x1="27609" y1="22717" x2="33261" y2="17065"/>
                          <a14:foregroundMark x1="33261" y1="17065" x2="50435" y2="14348"/>
                          <a14:foregroundMark x1="50435" y1="14348" x2="60435" y2="21413"/>
                          <a14:foregroundMark x1="60435" y1="21413" x2="60326" y2="41630"/>
                          <a14:foregroundMark x1="60326" y1="41630" x2="35870" y2="76196"/>
                          <a14:foregroundMark x1="35870" y1="76196" x2="37065" y2="86413"/>
                          <a14:foregroundMark x1="37065" y1="86413" x2="59674" y2="89457"/>
                          <a14:foregroundMark x1="59674" y1="89457" x2="68478" y2="88804"/>
                          <a14:foregroundMark x1="64022" y1="94674" x2="64022" y2="94674"/>
                          <a14:foregroundMark x1="62500" y1="86522" x2="33587" y2="88804"/>
                          <a14:foregroundMark x1="32391" y1="86739" x2="37065" y2="76739"/>
                          <a14:foregroundMark x1="37065" y1="76739" x2="71739" y2="35978"/>
                          <a14:foregroundMark x1="71739" y1="35978" x2="62826" y2="17065"/>
                          <a14:foregroundMark x1="62826" y1="17065" x2="47826" y2="9674"/>
                          <a14:foregroundMark x1="47826" y1="9674" x2="29565" y2="23261"/>
                          <a14:foregroundMark x1="48370" y1="3478" x2="48370" y2="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789767" y="1567993"/>
              <a:ext cx="1256310" cy="1338262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B3A6E26-74AA-CFF0-90F9-AF76BA58AA3C}"/>
              </a:ext>
            </a:extLst>
          </p:cNvPr>
          <p:cNvGrpSpPr/>
          <p:nvPr/>
        </p:nvGrpSpPr>
        <p:grpSpPr>
          <a:xfrm>
            <a:off x="5323115" y="854432"/>
            <a:ext cx="6493886" cy="5145448"/>
            <a:chOff x="2965760" y="1061209"/>
            <a:chExt cx="6254440" cy="5145448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DC3270F0-B743-768B-171D-C76FBA893046}"/>
                </a:ext>
              </a:extLst>
            </p:cNvPr>
            <p:cNvGrpSpPr/>
            <p:nvPr/>
          </p:nvGrpSpPr>
          <p:grpSpPr>
            <a:xfrm>
              <a:off x="2965760" y="1061209"/>
              <a:ext cx="6254440" cy="5145448"/>
              <a:chOff x="2965760" y="1061209"/>
              <a:chExt cx="6254440" cy="514544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B8735B9-7CED-2226-3C0F-48A96C9CB474}"/>
                  </a:ext>
                </a:extLst>
              </p:cNvPr>
              <p:cNvGrpSpPr/>
              <p:nvPr/>
            </p:nvGrpSpPr>
            <p:grpSpPr>
              <a:xfrm>
                <a:off x="2965760" y="1061209"/>
                <a:ext cx="6254440" cy="5076066"/>
                <a:chOff x="4261160" y="1096134"/>
                <a:chExt cx="6254440" cy="5076066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AB8F06C-8D1B-D6E7-3CD5-B6D3703E7F4B}"/>
                    </a:ext>
                  </a:extLst>
                </p:cNvPr>
                <p:cNvGrpSpPr/>
                <p:nvPr/>
              </p:nvGrpSpPr>
              <p:grpSpPr>
                <a:xfrm>
                  <a:off x="8510626" y="1096134"/>
                  <a:ext cx="2004974" cy="5076066"/>
                  <a:chOff x="6344747" y="2524780"/>
                  <a:chExt cx="2004974" cy="5076066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8F7B7D6-745F-48F8-E2C2-EB5CCFA99A1E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6687452-3404-0BE9-5876-0158B9E81041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BFDB3E79-B6C6-670F-426E-536FA93893E3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E006DC0-BD18-15B1-AB66-565099936169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84C7E5D-F5F4-50E0-D077-73D1181FAA76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DAFF732-E790-C75F-526C-AFB5E20F257D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D8ACDAB-6239-8DCE-F217-D3620C63487F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CD12C217-AF7D-B0A0-F279-2BDC2A76EA08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0B4992A-30B9-79D0-5A32-E553FD388F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6284C14-C28C-4B0F-E1BF-D670A890B93F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09A9BB22-D1A8-685D-066A-75CC7E421144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747" y="2996638"/>
                    <a:ext cx="2004974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Total Projected Servings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4F5AA8E-A809-C759-6189-0704BBC997F6}"/>
                      </a:ext>
                    </a:extLst>
                  </p:cNvPr>
                  <p:cNvSpPr txBox="1"/>
                  <p:nvPr/>
                </p:nvSpPr>
                <p:spPr>
                  <a:xfrm>
                    <a:off x="7186026" y="2524780"/>
                    <a:ext cx="3770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3</a:t>
                    </a:r>
                  </a:p>
                </p:txBody>
              </p:sp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1E4471F-02E9-5BE7-1E3A-4781A2E9B6F2}"/>
                    </a:ext>
                  </a:extLst>
                </p:cNvPr>
                <p:cNvGrpSpPr/>
                <p:nvPr/>
              </p:nvGrpSpPr>
              <p:grpSpPr>
                <a:xfrm>
                  <a:off x="4261160" y="1096134"/>
                  <a:ext cx="5142137" cy="5076066"/>
                  <a:chOff x="6389017" y="2524780"/>
                  <a:chExt cx="2004974" cy="507606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95C877F-48D0-E0B9-19D5-0A3B35790E37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4E92E7D4-25F6-790B-D2F3-CE7D1574B3FE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CEE7F8F-6AF5-2B5C-18D8-7AB160DF38B8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79D2AEDC-D462-3528-865E-B92349689A81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5BA1746-9552-7486-BA78-D0A3437FCF97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2336085C-FA64-7AFB-FEBD-248465084DAC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90BE87CB-324C-F738-0AAF-C438986E0A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80B010A0-EFC9-BFA5-C73B-82D3BB193EF6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F1A9B08-6E40-3E16-BBA6-5EED4E991D5E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3C6022C-F26C-A261-C4D1-8213940F4B48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53132C9C-68A5-2015-D48B-350F6D28C6D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9017" y="3413148"/>
                    <a:ext cx="200497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Food Item Description</a:t>
                    </a: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C1886FDE-E717-EEF4-D8DF-86AF20801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419" y="2524780"/>
                    <a:ext cx="14700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2</a:t>
                    </a:r>
                  </a:p>
                </p:txBody>
              </p: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975AAD2-C86E-9C21-C9FD-10B194BAAF1E}"/>
                  </a:ext>
                </a:extLst>
              </p:cNvPr>
              <p:cNvSpPr txBox="1"/>
              <p:nvPr/>
            </p:nvSpPr>
            <p:spPr>
              <a:xfrm>
                <a:off x="4476216" y="3663993"/>
                <a:ext cx="2252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Caesar Salad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E63E4D2-7D39-441A-EA26-EF6691F3F4DA}"/>
                  </a:ext>
                </a:extLst>
              </p:cNvPr>
              <p:cNvSpPr txBox="1"/>
              <p:nvPr/>
            </p:nvSpPr>
            <p:spPr>
              <a:xfrm>
                <a:off x="3985854" y="3265968"/>
                <a:ext cx="33385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Pizza Beef-Turkey IW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C7A7DF6-EDF6-7D48-D354-0A1D2350597A}"/>
                  </a:ext>
                </a:extLst>
              </p:cNvPr>
              <p:cNvSpPr txBox="1"/>
              <p:nvPr/>
            </p:nvSpPr>
            <p:spPr>
              <a:xfrm>
                <a:off x="3585667" y="4454853"/>
                <a:ext cx="4162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Carrots Baby Fresh (1/2C)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563FA4C-DBD7-AFAB-0008-D6CEEE597F0A}"/>
                  </a:ext>
                </a:extLst>
              </p:cNvPr>
              <p:cNvSpPr txBox="1"/>
              <p:nvPr/>
            </p:nvSpPr>
            <p:spPr>
              <a:xfrm>
                <a:off x="3637784" y="4057903"/>
                <a:ext cx="3939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Apples Fresh Red/Green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BEED885-C13C-1E3C-C28F-71CCB1467DB4}"/>
                  </a:ext>
                </a:extLst>
              </p:cNvPr>
              <p:cNvSpPr txBox="1"/>
              <p:nvPr/>
            </p:nvSpPr>
            <p:spPr>
              <a:xfrm>
                <a:off x="3550337" y="2845879"/>
                <a:ext cx="4109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Milk White Non Fat ½ Pint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DF0F74B-1053-4BF9-77E6-BAB9E7C21D59}"/>
                  </a:ext>
                </a:extLst>
              </p:cNvPr>
              <p:cNvSpPr txBox="1"/>
              <p:nvPr/>
            </p:nvSpPr>
            <p:spPr>
              <a:xfrm>
                <a:off x="4268333" y="5683437"/>
                <a:ext cx="24710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Café LA Burger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BE57059C-2970-0108-FCE2-140170351775}"/>
                  </a:ext>
                </a:extLst>
              </p:cNvPr>
              <p:cNvSpPr txBox="1"/>
              <p:nvPr/>
            </p:nvSpPr>
            <p:spPr>
              <a:xfrm>
                <a:off x="3682539" y="4867768"/>
                <a:ext cx="38620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Roasted Potato Wedges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C25F39F4-7754-E130-62B8-72F95C4D0F41}"/>
                  </a:ext>
                </a:extLst>
              </p:cNvPr>
              <p:cNvSpPr txBox="1"/>
              <p:nvPr/>
            </p:nvSpPr>
            <p:spPr>
              <a:xfrm>
                <a:off x="4357914" y="5257131"/>
                <a:ext cx="24154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Oranges Fresh</a:t>
                </a: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0D5E0BA-D5F2-9B7A-B32C-1BAFE4FE6721}"/>
                </a:ext>
              </a:extLst>
            </p:cNvPr>
            <p:cNvSpPr txBox="1"/>
            <p:nvPr/>
          </p:nvSpPr>
          <p:spPr>
            <a:xfrm>
              <a:off x="7984249" y="2834048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1510385-1791-593A-47C3-E29AD21E130E}"/>
                </a:ext>
              </a:extLst>
            </p:cNvPr>
            <p:cNvSpPr txBox="1"/>
            <p:nvPr/>
          </p:nvSpPr>
          <p:spPr>
            <a:xfrm>
              <a:off x="7984249" y="327714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C3A524-7EC6-7635-CFF6-A0497C2EE25B}"/>
                </a:ext>
              </a:extLst>
            </p:cNvPr>
            <p:cNvSpPr txBox="1"/>
            <p:nvPr/>
          </p:nvSpPr>
          <p:spPr>
            <a:xfrm>
              <a:off x="7984249" y="3681295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C6BB679-3169-987E-B70F-55803E845C3F}"/>
                </a:ext>
              </a:extLst>
            </p:cNvPr>
            <p:cNvSpPr txBox="1"/>
            <p:nvPr/>
          </p:nvSpPr>
          <p:spPr>
            <a:xfrm>
              <a:off x="7877707" y="4064054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350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51EB74C-64A7-6F04-9C5F-CF2A0A495575}"/>
                </a:ext>
              </a:extLst>
            </p:cNvPr>
            <p:cNvSpPr txBox="1"/>
            <p:nvPr/>
          </p:nvSpPr>
          <p:spPr>
            <a:xfrm>
              <a:off x="7877707" y="4443304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150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0A102EA-ADDE-2A4F-7F25-5A1D452C1355}"/>
                </a:ext>
              </a:extLst>
            </p:cNvPr>
            <p:cNvSpPr txBox="1"/>
            <p:nvPr/>
          </p:nvSpPr>
          <p:spPr>
            <a:xfrm>
              <a:off x="7877707" y="4857897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200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2CBE270-519E-41D9-0867-B857A4706946}"/>
                </a:ext>
              </a:extLst>
            </p:cNvPr>
            <p:cNvSpPr txBox="1"/>
            <p:nvPr/>
          </p:nvSpPr>
          <p:spPr>
            <a:xfrm>
              <a:off x="7877707" y="5244912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645AEB8-9D7D-9EC4-FA35-C7B74AF282A2}"/>
                </a:ext>
              </a:extLst>
            </p:cNvPr>
            <p:cNvSpPr txBox="1"/>
            <p:nvPr/>
          </p:nvSpPr>
          <p:spPr>
            <a:xfrm>
              <a:off x="7877707" y="5651740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450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0FE545-39A8-1362-AF34-132F24C79C6B}"/>
              </a:ext>
            </a:extLst>
          </p:cNvPr>
          <p:cNvSpPr/>
          <p:nvPr/>
        </p:nvSpPr>
        <p:spPr>
          <a:xfrm>
            <a:off x="9991911" y="1269672"/>
            <a:ext cx="1604767" cy="46478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457A42-19BC-5093-1EED-5A01C2C7F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8149" y="5995790"/>
            <a:ext cx="11348026" cy="1220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2ED75DA-27A6-3879-9DBA-09846F752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:a16="http://schemas.microsoft.com/office/drawing/2014/main" id="{D3A1D322-2C6E-B3CD-FA43-63581C31504B}"/>
              </a:ext>
            </a:extLst>
          </p:cNvPr>
          <p:cNvSpPr txBox="1"/>
          <p:nvPr/>
        </p:nvSpPr>
        <p:spPr>
          <a:xfrm>
            <a:off x="2284277" y="7045837"/>
            <a:ext cx="2768186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E756C613-7402-4F47-3559-633EB2CAFDA8}"/>
              </a:ext>
            </a:extLst>
          </p:cNvPr>
          <p:cNvSpPr txBox="1"/>
          <p:nvPr/>
        </p:nvSpPr>
        <p:spPr>
          <a:xfrm>
            <a:off x="8787311" y="7045837"/>
            <a:ext cx="126729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5">
                <a:latin typeface="Tahoma"/>
                <a:cs typeface="Tahoma"/>
              </a:rPr>
              <a:t>Production </a:t>
            </a:r>
            <a:r>
              <a:rPr sz="700" spc="15">
                <a:latin typeface="Tahoma"/>
                <a:cs typeface="Tahoma"/>
              </a:rPr>
              <a:t>Record</a:t>
            </a:r>
            <a:r>
              <a:rPr sz="700" spc="-30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Worksheet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F1A14715-23BA-8D39-FC20-78AA0DFAEC64}"/>
              </a:ext>
            </a:extLst>
          </p:cNvPr>
          <p:cNvSpPr txBox="1"/>
          <p:nvPr/>
        </p:nvSpPr>
        <p:spPr>
          <a:xfrm>
            <a:off x="11039655" y="7049012"/>
            <a:ext cx="50952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Page </a:t>
            </a:r>
            <a:r>
              <a:rPr sz="700" spc="15">
                <a:latin typeface="Tahoma"/>
                <a:cs typeface="Tahoma"/>
              </a:rPr>
              <a:t>1 </a:t>
            </a:r>
            <a:r>
              <a:rPr sz="700" spc="10">
                <a:latin typeface="Tahoma"/>
                <a:cs typeface="Tahoma"/>
              </a:rPr>
              <a:t>of</a:t>
            </a:r>
            <a:r>
              <a:rPr sz="700" spc="-75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1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B4E1ED51-6455-DADE-2FF4-8A93D566A103}"/>
              </a:ext>
            </a:extLst>
          </p:cNvPr>
          <p:cNvSpPr txBox="1"/>
          <p:nvPr/>
        </p:nvSpPr>
        <p:spPr>
          <a:xfrm>
            <a:off x="1453877" y="6094065"/>
            <a:ext cx="83040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Comments: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3A62FF1D-6CF6-BDFE-ABCC-3FC107AC82E0}"/>
              </a:ext>
            </a:extLst>
          </p:cNvPr>
          <p:cNvSpPr txBox="1"/>
          <p:nvPr/>
        </p:nvSpPr>
        <p:spPr>
          <a:xfrm>
            <a:off x="2326185" y="6687697"/>
            <a:ext cx="174507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Food Service </a:t>
            </a:r>
            <a:r>
              <a:rPr sz="800" b="1" spc="5">
                <a:latin typeface="Tahoma"/>
                <a:cs typeface="Tahoma"/>
              </a:rPr>
              <a:t>Worker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0B755A3C-598B-9B79-6DD2-9E033281CED1}"/>
              </a:ext>
            </a:extLst>
          </p:cNvPr>
          <p:cNvSpPr txBox="1"/>
          <p:nvPr/>
        </p:nvSpPr>
        <p:spPr>
          <a:xfrm>
            <a:off x="8511721" y="6687697"/>
            <a:ext cx="162298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Cafeteria Manager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760BD2F7-F935-484F-3809-D133D564561D}"/>
              </a:ext>
            </a:extLst>
          </p:cNvPr>
          <p:cNvSpPr txBox="1"/>
          <p:nvPr/>
        </p:nvSpPr>
        <p:spPr>
          <a:xfrm>
            <a:off x="8787311" y="6831416"/>
            <a:ext cx="3067232" cy="230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600" spc="-5">
                <a:latin typeface="Tahoma"/>
                <a:cs typeface="Tahoma"/>
              </a:rPr>
              <a:t>Cafeteria Manager, by </a:t>
            </a:r>
            <a:r>
              <a:rPr sz="600" spc="-10">
                <a:latin typeface="Tahoma"/>
                <a:cs typeface="Tahoma"/>
              </a:rPr>
              <a:t>signing,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certifying that the </a:t>
            </a:r>
            <a:r>
              <a:rPr sz="600" spc="-5">
                <a:latin typeface="Tahoma"/>
                <a:cs typeface="Tahoma"/>
              </a:rPr>
              <a:t>information on </a:t>
            </a:r>
            <a:r>
              <a:rPr sz="600" spc="-10">
                <a:latin typeface="Tahoma"/>
                <a:cs typeface="Tahoma"/>
              </a:rPr>
              <a:t>the report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true, correct  </a:t>
            </a:r>
            <a:r>
              <a:rPr sz="600" spc="-5">
                <a:latin typeface="Tahoma"/>
                <a:cs typeface="Tahoma"/>
              </a:rPr>
              <a:t>and in accordance </a:t>
            </a:r>
            <a:r>
              <a:rPr sz="600" spc="-10">
                <a:latin typeface="Tahoma"/>
                <a:cs typeface="Tahoma"/>
              </a:rPr>
              <a:t>with Food Services </a:t>
            </a:r>
            <a:r>
              <a:rPr sz="600" spc="-5">
                <a:latin typeface="Tahoma"/>
                <a:cs typeface="Tahoma"/>
              </a:rPr>
              <a:t>policies and</a:t>
            </a:r>
            <a:r>
              <a:rPr sz="600" spc="30">
                <a:latin typeface="Tahoma"/>
                <a:cs typeface="Tahoma"/>
              </a:rPr>
              <a:t> </a:t>
            </a:r>
            <a:r>
              <a:rPr sz="600" spc="-5">
                <a:latin typeface="Tahoma"/>
                <a:cs typeface="Tahoma"/>
              </a:rPr>
              <a:t>procedures.</a:t>
            </a:r>
            <a:endParaRPr sz="600">
              <a:latin typeface="Tahoma"/>
              <a:cs typeface="Tahoma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E05514-FBB7-214E-350B-62CF450A8075}"/>
              </a:ext>
            </a:extLst>
          </p:cNvPr>
          <p:cNvCxnSpPr>
            <a:cxnSpLocks/>
          </p:cNvCxnSpPr>
          <p:nvPr/>
        </p:nvCxnSpPr>
        <p:spPr>
          <a:xfrm>
            <a:off x="2326185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4E66-51B1-4242-E6C3-E744DE99A289}"/>
              </a:ext>
            </a:extLst>
          </p:cNvPr>
          <p:cNvCxnSpPr>
            <a:cxnSpLocks/>
          </p:cNvCxnSpPr>
          <p:nvPr/>
        </p:nvCxnSpPr>
        <p:spPr>
          <a:xfrm>
            <a:off x="8511721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3866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5B94BD2-2A95-B383-2DB2-F34862F144EB}"/>
              </a:ext>
            </a:extLst>
          </p:cNvPr>
          <p:cNvGrpSpPr/>
          <p:nvPr/>
        </p:nvGrpSpPr>
        <p:grpSpPr>
          <a:xfrm>
            <a:off x="1289069" y="623475"/>
            <a:ext cx="11368877" cy="6664047"/>
            <a:chOff x="1267298" y="563604"/>
            <a:chExt cx="11368877" cy="66640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188D70-F652-EA20-75B1-BFABC5F80F9A}"/>
                </a:ext>
              </a:extLst>
            </p:cNvPr>
            <p:cNvSpPr/>
            <p:nvPr/>
          </p:nvSpPr>
          <p:spPr>
            <a:xfrm>
              <a:off x="1267298" y="563604"/>
              <a:ext cx="11368877" cy="66640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4A25A29A-54E1-207B-5012-7350738D7DFD}"/>
                </a:ext>
              </a:extLst>
            </p:cNvPr>
            <p:cNvSpPr txBox="1"/>
            <p:nvPr/>
          </p:nvSpPr>
          <p:spPr>
            <a:xfrm>
              <a:off x="2284277" y="7045837"/>
              <a:ext cx="2768186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10">
                  <a:latin typeface="Tahoma"/>
                  <a:cs typeface="Tahoma"/>
                </a:rPr>
                <a:t>(c) </a:t>
              </a:r>
              <a:r>
                <a:rPr sz="700" spc="15">
                  <a:latin typeface="Tahoma"/>
                  <a:cs typeface="Tahoma"/>
                </a:rPr>
                <a:t>2005 </a:t>
              </a:r>
              <a:r>
                <a:rPr sz="700" spc="10">
                  <a:latin typeface="Tahoma"/>
                  <a:cs typeface="Tahoma"/>
                </a:rPr>
                <a:t>Horizon Software </a:t>
              </a:r>
              <a:r>
                <a:rPr sz="700" spc="5">
                  <a:latin typeface="Tahoma"/>
                  <a:cs typeface="Tahoma"/>
                </a:rPr>
                <a:t>International, </a:t>
              </a:r>
              <a:r>
                <a:rPr sz="700" spc="10">
                  <a:latin typeface="Tahoma"/>
                  <a:cs typeface="Tahoma"/>
                </a:rPr>
                <a:t>LLC. All </a:t>
              </a:r>
              <a:r>
                <a:rPr sz="700" spc="5">
                  <a:latin typeface="Tahoma"/>
                  <a:cs typeface="Tahoma"/>
                </a:rPr>
                <a:t>rights</a:t>
              </a:r>
              <a:r>
                <a:rPr sz="700">
                  <a:latin typeface="Tahoma"/>
                  <a:cs typeface="Tahoma"/>
                </a:rPr>
                <a:t> </a:t>
              </a:r>
              <a:r>
                <a:rPr sz="700" spc="5">
                  <a:latin typeface="Tahoma"/>
                  <a:cs typeface="Tahoma"/>
                </a:rPr>
                <a:t>reserved.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4F52FC1-1EB0-6EC4-EA0B-224882A17680}"/>
                </a:ext>
              </a:extLst>
            </p:cNvPr>
            <p:cNvSpPr txBox="1"/>
            <p:nvPr/>
          </p:nvSpPr>
          <p:spPr>
            <a:xfrm>
              <a:off x="8787311" y="7045837"/>
              <a:ext cx="1267292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5">
                  <a:latin typeface="Tahoma"/>
                  <a:cs typeface="Tahoma"/>
                </a:rPr>
                <a:t>Production </a:t>
              </a:r>
              <a:r>
                <a:rPr sz="700" spc="15">
                  <a:latin typeface="Tahoma"/>
                  <a:cs typeface="Tahoma"/>
                </a:rPr>
                <a:t>Record</a:t>
              </a:r>
              <a:r>
                <a:rPr sz="700" spc="-30">
                  <a:latin typeface="Tahoma"/>
                  <a:cs typeface="Tahoma"/>
                </a:rPr>
                <a:t> </a:t>
              </a:r>
              <a:r>
                <a:rPr sz="700" spc="15">
                  <a:latin typeface="Tahoma"/>
                  <a:cs typeface="Tahoma"/>
                </a:rPr>
                <a:t>Worksheet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2F757A1B-FB43-EFFD-98B4-0714F0DF1B91}"/>
                </a:ext>
              </a:extLst>
            </p:cNvPr>
            <p:cNvSpPr txBox="1"/>
            <p:nvPr/>
          </p:nvSpPr>
          <p:spPr>
            <a:xfrm>
              <a:off x="11039655" y="7049012"/>
              <a:ext cx="509522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10">
                  <a:latin typeface="Tahoma"/>
                  <a:cs typeface="Tahoma"/>
                </a:rPr>
                <a:t>Page </a:t>
              </a:r>
              <a:r>
                <a:rPr sz="700" spc="15">
                  <a:latin typeface="Tahoma"/>
                  <a:cs typeface="Tahoma"/>
                </a:rPr>
                <a:t>1 </a:t>
              </a:r>
              <a:r>
                <a:rPr sz="700" spc="10">
                  <a:latin typeface="Tahoma"/>
                  <a:cs typeface="Tahoma"/>
                </a:rPr>
                <a:t>of</a:t>
              </a:r>
              <a:r>
                <a:rPr sz="700" spc="-75">
                  <a:latin typeface="Tahoma"/>
                  <a:cs typeface="Tahoma"/>
                </a:rPr>
                <a:t> </a:t>
              </a:r>
              <a:r>
                <a:rPr sz="700" spc="15">
                  <a:latin typeface="Tahoma"/>
                  <a:cs typeface="Tahoma"/>
                </a:rPr>
                <a:t>1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56A7BFE3-4D19-515A-66FB-07E8F1E4E2A3}"/>
                </a:ext>
              </a:extLst>
            </p:cNvPr>
            <p:cNvSpPr txBox="1"/>
            <p:nvPr/>
          </p:nvSpPr>
          <p:spPr>
            <a:xfrm>
              <a:off x="1453877" y="6094065"/>
              <a:ext cx="830400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Comments: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76BEF408-8967-FE9E-57B4-7C35C612DC37}"/>
                </a:ext>
              </a:extLst>
            </p:cNvPr>
            <p:cNvSpPr txBox="1"/>
            <p:nvPr/>
          </p:nvSpPr>
          <p:spPr>
            <a:xfrm>
              <a:off x="2326185" y="6687697"/>
              <a:ext cx="1745072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Food Service </a:t>
              </a:r>
              <a:r>
                <a:rPr sz="800" b="1" spc="5">
                  <a:latin typeface="Tahoma"/>
                  <a:cs typeface="Tahoma"/>
                </a:rPr>
                <a:t>Worker</a:t>
              </a:r>
              <a:r>
                <a:rPr sz="800" b="1" spc="-50">
                  <a:latin typeface="Tahoma"/>
                  <a:cs typeface="Tahoma"/>
                </a:rPr>
                <a:t> </a:t>
              </a:r>
              <a:r>
                <a:rPr sz="800" b="1">
                  <a:latin typeface="Tahoma"/>
                  <a:cs typeface="Tahoma"/>
                </a:rPr>
                <a:t>Signature: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26C2BFB8-BE65-6971-1948-F998B02E5B25}"/>
                </a:ext>
              </a:extLst>
            </p:cNvPr>
            <p:cNvSpPr txBox="1"/>
            <p:nvPr/>
          </p:nvSpPr>
          <p:spPr>
            <a:xfrm>
              <a:off x="8511721" y="6687697"/>
              <a:ext cx="1622982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Cafeteria Manager</a:t>
              </a:r>
              <a:r>
                <a:rPr sz="800" b="1" spc="-50">
                  <a:latin typeface="Tahoma"/>
                  <a:cs typeface="Tahoma"/>
                </a:rPr>
                <a:t> </a:t>
              </a:r>
              <a:r>
                <a:rPr sz="800" b="1">
                  <a:latin typeface="Tahoma"/>
                  <a:cs typeface="Tahoma"/>
                </a:rPr>
                <a:t>Signature: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C0925B8E-526C-76EB-2464-D1729251A740}"/>
                </a:ext>
              </a:extLst>
            </p:cNvPr>
            <p:cNvSpPr txBox="1"/>
            <p:nvPr/>
          </p:nvSpPr>
          <p:spPr>
            <a:xfrm>
              <a:off x="8787311" y="6831416"/>
              <a:ext cx="3067232" cy="2305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25000"/>
                </a:lnSpc>
                <a:spcBef>
                  <a:spcPts val="100"/>
                </a:spcBef>
              </a:pPr>
              <a:r>
                <a:rPr sz="600" spc="-5">
                  <a:latin typeface="Tahoma"/>
                  <a:cs typeface="Tahoma"/>
                </a:rPr>
                <a:t>Cafeteria Manager, by </a:t>
              </a:r>
              <a:r>
                <a:rPr sz="600" spc="-10">
                  <a:latin typeface="Tahoma"/>
                  <a:cs typeface="Tahoma"/>
                </a:rPr>
                <a:t>signing, </a:t>
              </a:r>
              <a:r>
                <a:rPr sz="600" spc="-5">
                  <a:latin typeface="Tahoma"/>
                  <a:cs typeface="Tahoma"/>
                </a:rPr>
                <a:t>is </a:t>
              </a:r>
              <a:r>
                <a:rPr sz="600" spc="-10">
                  <a:latin typeface="Tahoma"/>
                  <a:cs typeface="Tahoma"/>
                </a:rPr>
                <a:t>certifying that the </a:t>
              </a:r>
              <a:r>
                <a:rPr sz="600" spc="-5">
                  <a:latin typeface="Tahoma"/>
                  <a:cs typeface="Tahoma"/>
                </a:rPr>
                <a:t>information on </a:t>
              </a:r>
              <a:r>
                <a:rPr sz="600" spc="-10">
                  <a:latin typeface="Tahoma"/>
                  <a:cs typeface="Tahoma"/>
                </a:rPr>
                <a:t>the report </a:t>
              </a:r>
              <a:r>
                <a:rPr sz="600" spc="-5">
                  <a:latin typeface="Tahoma"/>
                  <a:cs typeface="Tahoma"/>
                </a:rPr>
                <a:t>is </a:t>
              </a:r>
              <a:r>
                <a:rPr sz="600" spc="-10">
                  <a:latin typeface="Tahoma"/>
                  <a:cs typeface="Tahoma"/>
                </a:rPr>
                <a:t>true, correct  </a:t>
              </a:r>
              <a:r>
                <a:rPr sz="600" spc="-5">
                  <a:latin typeface="Tahoma"/>
                  <a:cs typeface="Tahoma"/>
                </a:rPr>
                <a:t>and in accordance </a:t>
              </a:r>
              <a:r>
                <a:rPr sz="600" spc="-10">
                  <a:latin typeface="Tahoma"/>
                  <a:cs typeface="Tahoma"/>
                </a:rPr>
                <a:t>with Food Services </a:t>
              </a:r>
              <a:r>
                <a:rPr sz="600" spc="-5">
                  <a:latin typeface="Tahoma"/>
                  <a:cs typeface="Tahoma"/>
                </a:rPr>
                <a:t>policies and</a:t>
              </a:r>
              <a:r>
                <a:rPr sz="600" spc="30">
                  <a:latin typeface="Tahoma"/>
                  <a:cs typeface="Tahoma"/>
                </a:rPr>
                <a:t> </a:t>
              </a:r>
              <a:r>
                <a:rPr sz="600" spc="-5">
                  <a:latin typeface="Tahoma"/>
                  <a:cs typeface="Tahoma"/>
                </a:rPr>
                <a:t>procedures.</a:t>
              </a:r>
              <a:endParaRPr sz="600">
                <a:latin typeface="Tahoma"/>
                <a:cs typeface="Tahoma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CD4D96-36A2-3EC6-1448-47593755295E}"/>
                </a:ext>
              </a:extLst>
            </p:cNvPr>
            <p:cNvCxnSpPr>
              <a:cxnSpLocks/>
            </p:cNvCxnSpPr>
            <p:nvPr/>
          </p:nvCxnSpPr>
          <p:spPr>
            <a:xfrm>
              <a:off x="2326185" y="6655376"/>
              <a:ext cx="20511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55CD82-4040-38A9-E84B-C54FBB339A18}"/>
                </a:ext>
              </a:extLst>
            </p:cNvPr>
            <p:cNvCxnSpPr>
              <a:cxnSpLocks/>
            </p:cNvCxnSpPr>
            <p:nvPr/>
          </p:nvCxnSpPr>
          <p:spPr>
            <a:xfrm>
              <a:off x="8511721" y="6655376"/>
              <a:ext cx="20511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59669-741E-C287-D033-3A80E1FFC7E1}"/>
                </a:ext>
              </a:extLst>
            </p:cNvPr>
            <p:cNvSpPr/>
            <p:nvPr/>
          </p:nvSpPr>
          <p:spPr>
            <a:xfrm>
              <a:off x="1288149" y="5995790"/>
              <a:ext cx="11348026" cy="1220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CADE90-0706-B9F3-4B9B-6E778F017838}"/>
              </a:ext>
            </a:extLst>
          </p:cNvPr>
          <p:cNvGrpSpPr/>
          <p:nvPr/>
        </p:nvGrpSpPr>
        <p:grpSpPr>
          <a:xfrm>
            <a:off x="5901872" y="2465746"/>
            <a:ext cx="1755001" cy="3651803"/>
            <a:chOff x="1878655" y="2105763"/>
            <a:chExt cx="1755001" cy="4038600"/>
          </a:xfrm>
          <a:effectLst>
            <a:glow rad="38100">
              <a:srgbClr val="00B050">
                <a:alpha val="60000"/>
              </a:srgbClr>
            </a:glow>
          </a:effectLst>
        </p:grpSpPr>
        <p:pic>
          <p:nvPicPr>
            <p:cNvPr id="76" name="Picture 75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8EE5B588-D82E-3991-AF33-49985A90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0D79C3-346F-23E3-9554-E1E737EE8EDF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408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pic>
        <p:nvPicPr>
          <p:cNvPr id="86" name="Picture 85" descr="A black and white logo&#10;&#10;Description automatically generated">
            <a:extLst>
              <a:ext uri="{FF2B5EF4-FFF2-40B4-BE49-F238E27FC236}">
                <a16:creationId xmlns:a16="http://schemas.microsoft.com/office/drawing/2014/main" id="{E288993C-4F15-9735-B254-0BA8985A6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33" l="9756" r="89721">
                        <a14:foregroundMark x1="28920" y1="23667" x2="28920" y2="23667"/>
                        <a14:foregroundMark x1="49826" y1="87500" x2="49826" y2="87500"/>
                        <a14:foregroundMark x1="49826" y1="96167" x2="49826" y2="96167"/>
                        <a14:foregroundMark x1="47387" y1="99333" x2="4738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72224" y="1124784"/>
            <a:ext cx="1614294" cy="152580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87" name="Picture 86" descr="A black and white logo&#10;&#10;Description automatically generated">
            <a:extLst>
              <a:ext uri="{FF2B5EF4-FFF2-40B4-BE49-F238E27FC236}">
                <a16:creationId xmlns:a16="http://schemas.microsoft.com/office/drawing/2014/main" id="{B1A02D90-BB3F-D08C-0392-CC2DBFD28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" b="96667" l="2265" r="97561">
                        <a14:foregroundMark x1="38850" y1="65500" x2="38850" y2="65500"/>
                        <a14:foregroundMark x1="29617" y1="64333" x2="29617" y2="64333"/>
                        <a14:foregroundMark x1="18118" y1="63667" x2="18118" y2="63667"/>
                        <a14:foregroundMark x1="50000" y1="62833" x2="50000" y2="62833"/>
                        <a14:foregroundMark x1="63763" y1="65833" x2="63763" y2="65833"/>
                        <a14:foregroundMark x1="75958" y1="62333" x2="75958" y2="62333"/>
                        <a14:foregroundMark x1="93728" y1="53500" x2="93728" y2="53500"/>
                        <a14:foregroundMark x1="94077" y1="50667" x2="94774" y2="47833"/>
                        <a14:foregroundMark x1="95122" y1="38833" x2="97909" y2="19667"/>
                        <a14:foregroundMark x1="2265" y1="19167" x2="6272" y2="49500"/>
                        <a14:foregroundMark x1="3484" y1="2333" x2="3484" y2="2333"/>
                        <a14:foregroundMark x1="17770" y1="333" x2="17770" y2="333"/>
                        <a14:foregroundMark x1="92683" y1="64333" x2="92683" y2="64333"/>
                        <a14:foregroundMark x1="90592" y1="87000" x2="90592" y2="87000"/>
                        <a14:foregroundMark x1="89199" y1="93000" x2="89199" y2="93000"/>
                        <a14:foregroundMark x1="74739" y1="96667" x2="74739" y2="96667"/>
                        <a14:backgroundMark x1="33972" y1="33167" x2="76655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31425" y="1057780"/>
            <a:ext cx="1472503" cy="15392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C7542A9-D8D3-B547-208F-F0283C9EE8C4}"/>
              </a:ext>
            </a:extLst>
          </p:cNvPr>
          <p:cNvGrpSpPr/>
          <p:nvPr/>
        </p:nvGrpSpPr>
        <p:grpSpPr>
          <a:xfrm>
            <a:off x="10146189" y="2410248"/>
            <a:ext cx="1755001" cy="3651803"/>
            <a:chOff x="1878655" y="2105763"/>
            <a:chExt cx="1755001" cy="40386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2" name="Picture 91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B72DEF9D-F086-EF9A-A600-A8DF51CE7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E1D64CC-3697-2891-B433-8E99F7E40B23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408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564677" y="1253170"/>
            <a:ext cx="4300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7 </a:t>
            </a:r>
            <a:r>
              <a:rPr lang="en-US" sz="3200"/>
              <a:t>is where you will enter amount prepared.</a:t>
            </a:r>
          </a:p>
          <a:p>
            <a:endParaRPr lang="en-US" sz="3200"/>
          </a:p>
          <a:p>
            <a:r>
              <a:rPr lang="en-US" sz="3200" b="1"/>
              <a:t>Column 11 </a:t>
            </a:r>
            <a:r>
              <a:rPr lang="en-US" sz="3200"/>
              <a:t>is for leftover amounts after service is complete.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8F06C-8D1B-D6E7-3CD5-B6D3703E7F4B}"/>
              </a:ext>
            </a:extLst>
          </p:cNvPr>
          <p:cNvGrpSpPr/>
          <p:nvPr/>
        </p:nvGrpSpPr>
        <p:grpSpPr>
          <a:xfrm>
            <a:off x="5921106" y="938295"/>
            <a:ext cx="1684859" cy="5076066"/>
            <a:chOff x="6563810" y="2524780"/>
            <a:chExt cx="1584270" cy="507606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8F7B7D6-745F-48F8-E2C2-EB5CCFA99A1E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6687452-3404-0BE9-5876-0158B9E81041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FDB3E79-B6C6-670F-426E-536FA93893E3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E006DC0-BD18-15B1-AB66-565099936169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84C7E5D-F5F4-50E0-D077-73D1181FAA76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DAFF732-E790-C75F-526C-AFB5E20F257D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D8ACDAB-6239-8DCE-F217-D3620C63487F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D12C217-AF7D-B0A0-F279-2BDC2A76EA08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0B4992A-30B9-79D0-5A32-E553FD388FB2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6284C14-C28C-4B0F-E1BF-D670A890B93F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9A9BB22-D1A8-685D-066A-75CC7E421144}"/>
                </a:ext>
              </a:extLst>
            </p:cNvPr>
            <p:cNvSpPr txBox="1"/>
            <p:nvPr/>
          </p:nvSpPr>
          <p:spPr>
            <a:xfrm>
              <a:off x="6563810" y="3188814"/>
              <a:ext cx="15765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Prepared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4F5AA8E-A809-C759-6189-0704BBC997F6}"/>
                </a:ext>
              </a:extLst>
            </p:cNvPr>
            <p:cNvSpPr txBox="1"/>
            <p:nvPr/>
          </p:nvSpPr>
          <p:spPr>
            <a:xfrm>
              <a:off x="7186026" y="2524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3067146-D24E-7F4D-D4CF-0F17A747E304}"/>
              </a:ext>
            </a:extLst>
          </p:cNvPr>
          <p:cNvGrpSpPr/>
          <p:nvPr/>
        </p:nvGrpSpPr>
        <p:grpSpPr>
          <a:xfrm>
            <a:off x="10201873" y="948979"/>
            <a:ext cx="1637629" cy="5076073"/>
            <a:chOff x="6592490" y="2524773"/>
            <a:chExt cx="1555590" cy="507607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D0AE7F4-5B24-AEFD-9187-9703F0773C62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6070709-52C6-E977-E16D-E5C342F458AB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0DD6D9D-8CD3-C9FD-53F0-B8E0812D04BE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310A593-5C51-23B9-C4C2-7027064D5834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3E598E-B155-68E8-B750-395EC0B0E2EE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7F2D9AA-DBC2-9A54-B3E2-336419415E84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D589923-3D3D-DE6D-0517-B038FBC3B950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553FD8-2931-F69F-D8F3-4ABF9571E751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D4D2-3372-D81A-B84B-0007CAA95011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3BB7E18-7DAC-F551-D5ED-3443CA2B1BA7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795CA6-EB7A-7957-B5C9-8F73543E0DF1}"/>
                </a:ext>
              </a:extLst>
            </p:cNvPr>
            <p:cNvSpPr txBox="1"/>
            <p:nvPr/>
          </p:nvSpPr>
          <p:spPr>
            <a:xfrm>
              <a:off x="6624949" y="3188814"/>
              <a:ext cx="145430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Leftover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26892E-5B8A-84DC-893D-571205536A61}"/>
                </a:ext>
              </a:extLst>
            </p:cNvPr>
            <p:cNvSpPr txBox="1"/>
            <p:nvPr/>
          </p:nvSpPr>
          <p:spPr>
            <a:xfrm>
              <a:off x="7077022" y="252477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24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5882E-7 -1.30719E-6 L 0.14694 0.00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941E-6 1.30719E-7 L -0.16349 0.006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80" y="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64" y="661265"/>
            <a:ext cx="11449394" cy="599639"/>
          </a:xfrm>
        </p:spPr>
        <p:txBody>
          <a:bodyPr>
            <a:no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Who is Responsible for Completing the Production Worksheets?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4264" y="2507224"/>
            <a:ext cx="12119957" cy="3276888"/>
          </a:xfrm>
        </p:spPr>
        <p:txBody>
          <a:bodyPr>
            <a:normAutofit lnSpcReduction="10000"/>
          </a:bodyPr>
          <a:lstStyle/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Food Service Managers (FSM)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Senior Food Service Workers (Sr. 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Food Service Workers (FSW)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Substitute Food Service Workers (Sub 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All the Above </a:t>
            </a:r>
          </a:p>
          <a:p>
            <a:pPr marL="0" indent="0">
              <a:buNone/>
            </a:pPr>
            <a:endParaRPr lang="en-US" sz="360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B5276-D10C-3726-3E24-5540024ADB79}"/>
              </a:ext>
            </a:extLst>
          </p:cNvPr>
          <p:cNvSpPr txBox="1"/>
          <p:nvPr/>
        </p:nvSpPr>
        <p:spPr>
          <a:xfrm>
            <a:off x="2402958" y="6246284"/>
            <a:ext cx="1078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Book Antiqua" panose="02040602050305030304" pitchFamily="18" charset="0"/>
                <a:cs typeface="Arial" panose="020B0604020202020204" pitchFamily="34" charset="0"/>
              </a:rPr>
              <a:t>All cafeteria personnel must thoroughly understand and be competent in filling out the </a:t>
            </a:r>
            <a:r>
              <a:rPr lang="en-US" sz="32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</a:t>
            </a:r>
            <a:r>
              <a:rPr lang="en-US" sz="32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EB96BC-8E62-805D-3153-64F980B288FE}"/>
              </a:ext>
            </a:extLst>
          </p:cNvPr>
          <p:cNvSpPr/>
          <p:nvPr/>
        </p:nvSpPr>
        <p:spPr>
          <a:xfrm>
            <a:off x="1488557" y="4795283"/>
            <a:ext cx="4534786" cy="79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4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2F55D67-CDB2-3CCB-BB2C-B1FEF8BF3CCD}"/>
              </a:ext>
            </a:extLst>
          </p:cNvPr>
          <p:cNvGrpSpPr/>
          <p:nvPr/>
        </p:nvGrpSpPr>
        <p:grpSpPr>
          <a:xfrm>
            <a:off x="3656136" y="3061662"/>
            <a:ext cx="6452059" cy="4848404"/>
            <a:chOff x="3994150" y="1762125"/>
            <a:chExt cx="5829300" cy="4248150"/>
          </a:xfrm>
        </p:grpSpPr>
        <p:pic>
          <p:nvPicPr>
            <p:cNvPr id="2050" name="Picture 2" descr="9,000+ Hand Holding Cardboard Sign Stock Photos, Pictures &amp; Royalty-Free  Images - iStock">
              <a:extLst>
                <a:ext uri="{FF2B5EF4-FFF2-40B4-BE49-F238E27FC236}">
                  <a16:creationId xmlns:a16="http://schemas.microsoft.com/office/drawing/2014/main" id="{1CE323F6-75AA-7013-0429-479976112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75" b="99776" l="6699" r="95752">
                          <a14:foregroundMark x1="16340" y1="11435" x2="27614" y2="11659"/>
                          <a14:foregroundMark x1="27614" y1="11659" x2="81863" y2="7399"/>
                          <a14:foregroundMark x1="81863" y1="7399" x2="83333" y2="7399"/>
                          <a14:foregroundMark x1="88562" y1="66143" x2="89869" y2="75561"/>
                          <a14:foregroundMark x1="89869" y1="72646" x2="81046" y2="61211"/>
                          <a14:foregroundMark x1="95752" y1="99776" x2="91667" y2="87668"/>
                          <a14:foregroundMark x1="6699" y1="95964" x2="7353" y2="90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150" y="1762125"/>
              <a:ext cx="5829300" cy="424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0DDC42-FC5A-3868-A54E-E52BF149AE52}"/>
                </a:ext>
              </a:extLst>
            </p:cNvPr>
            <p:cNvSpPr txBox="1"/>
            <p:nvPr/>
          </p:nvSpPr>
          <p:spPr>
            <a:xfrm>
              <a:off x="4828321" y="2304831"/>
              <a:ext cx="416095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8800" b="1">
                  <a:solidFill>
                    <a:prstClr val="black"/>
                  </a:solidFill>
                  <a:latin typeface="Pristina" panose="03060402040406080204" pitchFamily="66" charset="0"/>
                </a:rPr>
                <a:t>No Leftovers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913" y="497895"/>
            <a:ext cx="8919914" cy="878925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Assign Staff to Fill-In </a:t>
            </a:r>
            <a:b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23443" y="1887871"/>
            <a:ext cx="9470962" cy="15325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Instruct staff to write amount prepared and leftovers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Do not use “piece of paper” or verbal methods.</a:t>
            </a:r>
          </a:p>
          <a:p>
            <a:pPr marL="0" indent="0" algn="ctr">
              <a:buNone/>
            </a:pPr>
            <a:endParaRPr lang="en-US" sz="2640">
              <a:latin typeface="Book Antiqua" panose="0204060205030503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223088" y="5660870"/>
            <a:ext cx="4160957" cy="3263966"/>
            <a:chOff x="215061" y="4498099"/>
            <a:chExt cx="2974674" cy="2440952"/>
          </a:xfrm>
        </p:grpSpPr>
        <p:pic>
          <p:nvPicPr>
            <p:cNvPr id="2062" name="Picture 14" descr="African female hand holding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7500" l="0" r="90000">
                          <a14:foregroundMark x1="63590" y1="27143" x2="63077" y2="46071"/>
                          <a14:foregroundMark x1="63077" y1="46071" x2="37436" y2="47143"/>
                          <a14:foregroundMark x1="63333" y1="27500" x2="37179" y2="27143"/>
                          <a14:foregroundMark x1="37179" y1="27143" x2="38205" y2="42857"/>
                          <a14:backgroundMark x1="31795" y1="60000" x2="34872" y2="63571"/>
                          <a14:backgroundMark x1="34872" y1="63571" x2="36667" y2="67500"/>
                          <a14:backgroundMark x1="31282" y1="41786" x2="31282" y2="4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7" r="32488"/>
            <a:stretch/>
          </p:blipFill>
          <p:spPr bwMode="auto">
            <a:xfrm>
              <a:off x="215061" y="4498099"/>
              <a:ext cx="2974674" cy="2440952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20789628">
              <a:off x="1894269" y="4781087"/>
              <a:ext cx="1108581" cy="63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Comic Sans MS" panose="030F0702030302020204" pitchFamily="66" charset="0"/>
                </a:rPr>
                <a:t>1cs Carrot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4478" y="5767133"/>
            <a:ext cx="4322020" cy="3316724"/>
            <a:chOff x="6039437" y="2785488"/>
            <a:chExt cx="2926080" cy="2263347"/>
          </a:xfrm>
        </p:grpSpPr>
        <p:pic>
          <p:nvPicPr>
            <p:cNvPr id="2052" name="Picture 4" descr="61,209 Hand Holding Credit Card Stock Photos, Pictures &amp;amp; Royalty-Free  Images - iStock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3" b="93957" l="7190" r="95752">
                          <a14:foregroundMark x1="94935" y1="87135" x2="94935" y2="91618"/>
                          <a14:foregroundMark x1="49837" y1="11111" x2="50327" y2="33723"/>
                          <a14:foregroundMark x1="7680" y1="10721" x2="49183" y2="10916"/>
                          <a14:foregroundMark x1="8170" y1="39961" x2="50000" y2="40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t="8772" b="4107"/>
            <a:stretch/>
          </p:blipFill>
          <p:spPr bwMode="auto">
            <a:xfrm>
              <a:off x="6039437" y="2785488"/>
              <a:ext cx="2926080" cy="2263347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reeform 24"/>
            <p:cNvSpPr/>
            <p:nvPr/>
          </p:nvSpPr>
          <p:spPr>
            <a:xfrm>
              <a:off x="6635298" y="2868838"/>
              <a:ext cx="171184" cy="315492"/>
            </a:xfrm>
            <a:custGeom>
              <a:avLst/>
              <a:gdLst>
                <a:gd name="connsiteX0" fmla="*/ 143143 w 356543"/>
                <a:gd name="connsiteY0" fmla="*/ 0 h 386080"/>
                <a:gd name="connsiteX1" fmla="*/ 82183 w 356543"/>
                <a:gd name="connsiteY1" fmla="*/ 132080 h 386080"/>
                <a:gd name="connsiteX2" fmla="*/ 61863 w 356543"/>
                <a:gd name="connsiteY2" fmla="*/ 203200 h 386080"/>
                <a:gd name="connsiteX3" fmla="*/ 51703 w 356543"/>
                <a:gd name="connsiteY3" fmla="*/ 233680 h 386080"/>
                <a:gd name="connsiteX4" fmla="*/ 61863 w 356543"/>
                <a:gd name="connsiteY4" fmla="*/ 345440 h 386080"/>
                <a:gd name="connsiteX5" fmla="*/ 72023 w 356543"/>
                <a:gd name="connsiteY5" fmla="*/ 375920 h 386080"/>
                <a:gd name="connsiteX6" fmla="*/ 112663 w 356543"/>
                <a:gd name="connsiteY6" fmla="*/ 386080 h 386080"/>
                <a:gd name="connsiteX7" fmla="*/ 336183 w 356543"/>
                <a:gd name="connsiteY7" fmla="*/ 355600 h 386080"/>
                <a:gd name="connsiteX8" fmla="*/ 346343 w 356543"/>
                <a:gd name="connsiteY8" fmla="*/ 284480 h 386080"/>
                <a:gd name="connsiteX9" fmla="*/ 315863 w 356543"/>
                <a:gd name="connsiteY9" fmla="*/ 274320 h 386080"/>
                <a:gd name="connsiteX10" fmla="*/ 61863 w 356543"/>
                <a:gd name="connsiteY10" fmla="*/ 325120 h 386080"/>
                <a:gd name="connsiteX11" fmla="*/ 903 w 356543"/>
                <a:gd name="connsiteY11" fmla="*/ 375920 h 386080"/>
                <a:gd name="connsiteX12" fmla="*/ 903 w 356543"/>
                <a:gd name="connsiteY12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543" h="386080">
                  <a:moveTo>
                    <a:pt x="143143" y="0"/>
                  </a:moveTo>
                  <a:cubicBezTo>
                    <a:pt x="72491" y="188405"/>
                    <a:pt x="150234" y="-4022"/>
                    <a:pt x="82183" y="132080"/>
                  </a:cubicBezTo>
                  <a:cubicBezTo>
                    <a:pt x="74063" y="148320"/>
                    <a:pt x="66203" y="188009"/>
                    <a:pt x="61863" y="203200"/>
                  </a:cubicBezTo>
                  <a:cubicBezTo>
                    <a:pt x="58921" y="213498"/>
                    <a:pt x="55090" y="223520"/>
                    <a:pt x="51703" y="233680"/>
                  </a:cubicBezTo>
                  <a:cubicBezTo>
                    <a:pt x="55090" y="270933"/>
                    <a:pt x="56573" y="308409"/>
                    <a:pt x="61863" y="345440"/>
                  </a:cubicBezTo>
                  <a:cubicBezTo>
                    <a:pt x="63378" y="356042"/>
                    <a:pt x="63660" y="369230"/>
                    <a:pt x="72023" y="375920"/>
                  </a:cubicBezTo>
                  <a:cubicBezTo>
                    <a:pt x="82927" y="384643"/>
                    <a:pt x="99116" y="382693"/>
                    <a:pt x="112663" y="386080"/>
                  </a:cubicBezTo>
                  <a:cubicBezTo>
                    <a:pt x="187170" y="375920"/>
                    <a:pt x="263995" y="376655"/>
                    <a:pt x="336183" y="355600"/>
                  </a:cubicBezTo>
                  <a:cubicBezTo>
                    <a:pt x="361766" y="348138"/>
                    <a:pt x="360958" y="299095"/>
                    <a:pt x="346343" y="284480"/>
                  </a:cubicBezTo>
                  <a:cubicBezTo>
                    <a:pt x="338770" y="276907"/>
                    <a:pt x="326023" y="277707"/>
                    <a:pt x="315863" y="274320"/>
                  </a:cubicBezTo>
                  <a:cubicBezTo>
                    <a:pt x="61843" y="298512"/>
                    <a:pt x="165298" y="251238"/>
                    <a:pt x="61863" y="325120"/>
                  </a:cubicBezTo>
                  <a:cubicBezTo>
                    <a:pt x="34062" y="344978"/>
                    <a:pt x="22797" y="346728"/>
                    <a:pt x="903" y="375920"/>
                  </a:cubicBezTo>
                  <a:cubicBezTo>
                    <a:pt x="-1129" y="378629"/>
                    <a:pt x="903" y="382693"/>
                    <a:pt x="903" y="38608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10457" y="3140440"/>
              <a:ext cx="910351" cy="470082"/>
            </a:xfrm>
            <a:custGeom>
              <a:avLst/>
              <a:gdLst>
                <a:gd name="connsiteX0" fmla="*/ 325120 w 2062834"/>
                <a:gd name="connsiteY0" fmla="*/ 476803 h 1151689"/>
                <a:gd name="connsiteX1" fmla="*/ 314960 w 2062834"/>
                <a:gd name="connsiteY1" fmla="*/ 395523 h 1151689"/>
                <a:gd name="connsiteX2" fmla="*/ 284480 w 2062834"/>
                <a:gd name="connsiteY2" fmla="*/ 375203 h 1151689"/>
                <a:gd name="connsiteX3" fmla="*/ 213360 w 2062834"/>
                <a:gd name="connsiteY3" fmla="*/ 334563 h 1151689"/>
                <a:gd name="connsiteX4" fmla="*/ 101600 w 2062834"/>
                <a:gd name="connsiteY4" fmla="*/ 344723 h 1151689"/>
                <a:gd name="connsiteX5" fmla="*/ 40640 w 2062834"/>
                <a:gd name="connsiteY5" fmla="*/ 385363 h 1151689"/>
                <a:gd name="connsiteX6" fmla="*/ 30480 w 2062834"/>
                <a:gd name="connsiteY6" fmla="*/ 415843 h 1151689"/>
                <a:gd name="connsiteX7" fmla="*/ 10160 w 2062834"/>
                <a:gd name="connsiteY7" fmla="*/ 446323 h 1151689"/>
                <a:gd name="connsiteX8" fmla="*/ 0 w 2062834"/>
                <a:gd name="connsiteY8" fmla="*/ 497123 h 1151689"/>
                <a:gd name="connsiteX9" fmla="*/ 50800 w 2062834"/>
                <a:gd name="connsiteY9" fmla="*/ 629203 h 1151689"/>
                <a:gd name="connsiteX10" fmla="*/ 81280 w 2062834"/>
                <a:gd name="connsiteY10" fmla="*/ 639363 h 1151689"/>
                <a:gd name="connsiteX11" fmla="*/ 162560 w 2062834"/>
                <a:gd name="connsiteY11" fmla="*/ 629203 h 1151689"/>
                <a:gd name="connsiteX12" fmla="*/ 223520 w 2062834"/>
                <a:gd name="connsiteY12" fmla="*/ 588563 h 1151689"/>
                <a:gd name="connsiteX13" fmla="*/ 284480 w 2062834"/>
                <a:gd name="connsiteY13" fmla="*/ 537763 h 1151689"/>
                <a:gd name="connsiteX14" fmla="*/ 325120 w 2062834"/>
                <a:gd name="connsiteY14" fmla="*/ 476803 h 1151689"/>
                <a:gd name="connsiteX15" fmla="*/ 375920 w 2062834"/>
                <a:gd name="connsiteY15" fmla="*/ 405683 h 1151689"/>
                <a:gd name="connsiteX16" fmla="*/ 396240 w 2062834"/>
                <a:gd name="connsiteY16" fmla="*/ 344723 h 1151689"/>
                <a:gd name="connsiteX17" fmla="*/ 375920 w 2062834"/>
                <a:gd name="connsiteY17" fmla="*/ 354883 h 1151689"/>
                <a:gd name="connsiteX18" fmla="*/ 355600 w 2062834"/>
                <a:gd name="connsiteY18" fmla="*/ 415843 h 1151689"/>
                <a:gd name="connsiteX19" fmla="*/ 345440 w 2062834"/>
                <a:gd name="connsiteY19" fmla="*/ 446323 h 1151689"/>
                <a:gd name="connsiteX20" fmla="*/ 325120 w 2062834"/>
                <a:gd name="connsiteY20" fmla="*/ 517443 h 1151689"/>
                <a:gd name="connsiteX21" fmla="*/ 355600 w 2062834"/>
                <a:gd name="connsiteY21" fmla="*/ 680003 h 1151689"/>
                <a:gd name="connsiteX22" fmla="*/ 396240 w 2062834"/>
                <a:gd name="connsiteY22" fmla="*/ 690163 h 1151689"/>
                <a:gd name="connsiteX23" fmla="*/ 487680 w 2062834"/>
                <a:gd name="connsiteY23" fmla="*/ 680003 h 1151689"/>
                <a:gd name="connsiteX24" fmla="*/ 528320 w 2062834"/>
                <a:gd name="connsiteY24" fmla="*/ 649523 h 1151689"/>
                <a:gd name="connsiteX25" fmla="*/ 589280 w 2062834"/>
                <a:gd name="connsiteY25" fmla="*/ 568243 h 1151689"/>
                <a:gd name="connsiteX26" fmla="*/ 609600 w 2062834"/>
                <a:gd name="connsiteY26" fmla="*/ 527603 h 1151689"/>
                <a:gd name="connsiteX27" fmla="*/ 640080 w 2062834"/>
                <a:gd name="connsiteY27" fmla="*/ 486963 h 1151689"/>
                <a:gd name="connsiteX28" fmla="*/ 660400 w 2062834"/>
                <a:gd name="connsiteY28" fmla="*/ 405683 h 1151689"/>
                <a:gd name="connsiteX29" fmla="*/ 670560 w 2062834"/>
                <a:gd name="connsiteY29" fmla="*/ 334563 h 1151689"/>
                <a:gd name="connsiteX30" fmla="*/ 680720 w 2062834"/>
                <a:gd name="connsiteY30" fmla="*/ 304083 h 1151689"/>
                <a:gd name="connsiteX31" fmla="*/ 650240 w 2062834"/>
                <a:gd name="connsiteY31" fmla="*/ 405683 h 1151689"/>
                <a:gd name="connsiteX32" fmla="*/ 629920 w 2062834"/>
                <a:gd name="connsiteY32" fmla="*/ 466643 h 1151689"/>
                <a:gd name="connsiteX33" fmla="*/ 619760 w 2062834"/>
                <a:gd name="connsiteY33" fmla="*/ 507283 h 1151689"/>
                <a:gd name="connsiteX34" fmla="*/ 599440 w 2062834"/>
                <a:gd name="connsiteY34" fmla="*/ 547923 h 1151689"/>
                <a:gd name="connsiteX35" fmla="*/ 589280 w 2062834"/>
                <a:gd name="connsiteY35" fmla="*/ 578403 h 1151689"/>
                <a:gd name="connsiteX36" fmla="*/ 568960 w 2062834"/>
                <a:gd name="connsiteY36" fmla="*/ 690163 h 1151689"/>
                <a:gd name="connsiteX37" fmla="*/ 548640 w 2062834"/>
                <a:gd name="connsiteY37" fmla="*/ 791763 h 1151689"/>
                <a:gd name="connsiteX38" fmla="*/ 528320 w 2062834"/>
                <a:gd name="connsiteY38" fmla="*/ 852723 h 1151689"/>
                <a:gd name="connsiteX39" fmla="*/ 497840 w 2062834"/>
                <a:gd name="connsiteY39" fmla="*/ 964483 h 1151689"/>
                <a:gd name="connsiteX40" fmla="*/ 487680 w 2062834"/>
                <a:gd name="connsiteY40" fmla="*/ 994963 h 1151689"/>
                <a:gd name="connsiteX41" fmla="*/ 477520 w 2062834"/>
                <a:gd name="connsiteY41" fmla="*/ 1025443 h 1151689"/>
                <a:gd name="connsiteX42" fmla="*/ 467360 w 2062834"/>
                <a:gd name="connsiteY42" fmla="*/ 1086403 h 1151689"/>
                <a:gd name="connsiteX43" fmla="*/ 447040 w 2062834"/>
                <a:gd name="connsiteY43" fmla="*/ 1147363 h 1151689"/>
                <a:gd name="connsiteX44" fmla="*/ 457200 w 2062834"/>
                <a:gd name="connsiteY44" fmla="*/ 1096563 h 1151689"/>
                <a:gd name="connsiteX45" fmla="*/ 467360 w 2062834"/>
                <a:gd name="connsiteY45" fmla="*/ 1066083 h 1151689"/>
                <a:gd name="connsiteX46" fmla="*/ 477520 w 2062834"/>
                <a:gd name="connsiteY46" fmla="*/ 1005123 h 1151689"/>
                <a:gd name="connsiteX47" fmla="*/ 497840 w 2062834"/>
                <a:gd name="connsiteY47" fmla="*/ 974643 h 1151689"/>
                <a:gd name="connsiteX48" fmla="*/ 538480 w 2062834"/>
                <a:gd name="connsiteY48" fmla="*/ 832403 h 1151689"/>
                <a:gd name="connsiteX49" fmla="*/ 558800 w 2062834"/>
                <a:gd name="connsiteY49" fmla="*/ 771443 h 1151689"/>
                <a:gd name="connsiteX50" fmla="*/ 568960 w 2062834"/>
                <a:gd name="connsiteY50" fmla="*/ 710483 h 1151689"/>
                <a:gd name="connsiteX51" fmla="*/ 589280 w 2062834"/>
                <a:gd name="connsiteY51" fmla="*/ 639363 h 1151689"/>
                <a:gd name="connsiteX52" fmla="*/ 599440 w 2062834"/>
                <a:gd name="connsiteY52" fmla="*/ 588563 h 1151689"/>
                <a:gd name="connsiteX53" fmla="*/ 640080 w 2062834"/>
                <a:gd name="connsiteY53" fmla="*/ 476803 h 1151689"/>
                <a:gd name="connsiteX54" fmla="*/ 650240 w 2062834"/>
                <a:gd name="connsiteY54" fmla="*/ 446323 h 1151689"/>
                <a:gd name="connsiteX55" fmla="*/ 690880 w 2062834"/>
                <a:gd name="connsiteY55" fmla="*/ 385363 h 1151689"/>
                <a:gd name="connsiteX56" fmla="*/ 711200 w 2062834"/>
                <a:gd name="connsiteY56" fmla="*/ 354883 h 1151689"/>
                <a:gd name="connsiteX57" fmla="*/ 741680 w 2062834"/>
                <a:gd name="connsiteY57" fmla="*/ 324403 h 1151689"/>
                <a:gd name="connsiteX58" fmla="*/ 873760 w 2062834"/>
                <a:gd name="connsiteY58" fmla="*/ 354883 h 1151689"/>
                <a:gd name="connsiteX59" fmla="*/ 894080 w 2062834"/>
                <a:gd name="connsiteY59" fmla="*/ 385363 h 1151689"/>
                <a:gd name="connsiteX60" fmla="*/ 883920 w 2062834"/>
                <a:gd name="connsiteY60" fmla="*/ 497123 h 1151689"/>
                <a:gd name="connsiteX61" fmla="*/ 822960 w 2062834"/>
                <a:gd name="connsiteY61" fmla="*/ 527603 h 1151689"/>
                <a:gd name="connsiteX62" fmla="*/ 690880 w 2062834"/>
                <a:gd name="connsiteY62" fmla="*/ 547923 h 1151689"/>
                <a:gd name="connsiteX63" fmla="*/ 640080 w 2062834"/>
                <a:gd name="connsiteY63" fmla="*/ 558083 h 1151689"/>
                <a:gd name="connsiteX64" fmla="*/ 843280 w 2062834"/>
                <a:gd name="connsiteY64" fmla="*/ 568243 h 1151689"/>
                <a:gd name="connsiteX65" fmla="*/ 873760 w 2062834"/>
                <a:gd name="connsiteY65" fmla="*/ 547923 h 1151689"/>
                <a:gd name="connsiteX66" fmla="*/ 934720 w 2062834"/>
                <a:gd name="connsiteY66" fmla="*/ 517443 h 1151689"/>
                <a:gd name="connsiteX67" fmla="*/ 1016000 w 2062834"/>
                <a:gd name="connsiteY67" fmla="*/ 415843 h 1151689"/>
                <a:gd name="connsiteX68" fmla="*/ 1046480 w 2062834"/>
                <a:gd name="connsiteY68" fmla="*/ 375203 h 1151689"/>
                <a:gd name="connsiteX69" fmla="*/ 1056640 w 2062834"/>
                <a:gd name="connsiteY69" fmla="*/ 344723 h 1151689"/>
                <a:gd name="connsiteX70" fmla="*/ 1066800 w 2062834"/>
                <a:gd name="connsiteY70" fmla="*/ 375203 h 1151689"/>
                <a:gd name="connsiteX71" fmla="*/ 1046480 w 2062834"/>
                <a:gd name="connsiteY71" fmla="*/ 456483 h 1151689"/>
                <a:gd name="connsiteX72" fmla="*/ 1026160 w 2062834"/>
                <a:gd name="connsiteY72" fmla="*/ 608883 h 1151689"/>
                <a:gd name="connsiteX73" fmla="*/ 1005840 w 2062834"/>
                <a:gd name="connsiteY73" fmla="*/ 669843 h 1151689"/>
                <a:gd name="connsiteX74" fmla="*/ 975360 w 2062834"/>
                <a:gd name="connsiteY74" fmla="*/ 771443 h 1151689"/>
                <a:gd name="connsiteX75" fmla="*/ 965200 w 2062834"/>
                <a:gd name="connsiteY75" fmla="*/ 801923 h 1151689"/>
                <a:gd name="connsiteX76" fmla="*/ 955040 w 2062834"/>
                <a:gd name="connsiteY76" fmla="*/ 832403 h 1151689"/>
                <a:gd name="connsiteX77" fmla="*/ 934720 w 2062834"/>
                <a:gd name="connsiteY77" fmla="*/ 883203 h 1151689"/>
                <a:gd name="connsiteX78" fmla="*/ 924560 w 2062834"/>
                <a:gd name="connsiteY78" fmla="*/ 923843 h 1151689"/>
                <a:gd name="connsiteX79" fmla="*/ 914400 w 2062834"/>
                <a:gd name="connsiteY79" fmla="*/ 954323 h 1151689"/>
                <a:gd name="connsiteX80" fmla="*/ 894080 w 2062834"/>
                <a:gd name="connsiteY80" fmla="*/ 1066083 h 1151689"/>
                <a:gd name="connsiteX81" fmla="*/ 883920 w 2062834"/>
                <a:gd name="connsiteY81" fmla="*/ 1096563 h 1151689"/>
                <a:gd name="connsiteX82" fmla="*/ 894080 w 2062834"/>
                <a:gd name="connsiteY82" fmla="*/ 1005123 h 1151689"/>
                <a:gd name="connsiteX83" fmla="*/ 904240 w 2062834"/>
                <a:gd name="connsiteY83" fmla="*/ 974643 h 1151689"/>
                <a:gd name="connsiteX84" fmla="*/ 914400 w 2062834"/>
                <a:gd name="connsiteY84" fmla="*/ 934003 h 1151689"/>
                <a:gd name="connsiteX85" fmla="*/ 924560 w 2062834"/>
                <a:gd name="connsiteY85" fmla="*/ 903523 h 1151689"/>
                <a:gd name="connsiteX86" fmla="*/ 944880 w 2062834"/>
                <a:gd name="connsiteY86" fmla="*/ 801923 h 1151689"/>
                <a:gd name="connsiteX87" fmla="*/ 965200 w 2062834"/>
                <a:gd name="connsiteY87" fmla="*/ 740963 h 1151689"/>
                <a:gd name="connsiteX88" fmla="*/ 975360 w 2062834"/>
                <a:gd name="connsiteY88" fmla="*/ 710483 h 1151689"/>
                <a:gd name="connsiteX89" fmla="*/ 995680 w 2062834"/>
                <a:gd name="connsiteY89" fmla="*/ 639363 h 1151689"/>
                <a:gd name="connsiteX90" fmla="*/ 1005840 w 2062834"/>
                <a:gd name="connsiteY90" fmla="*/ 608883 h 1151689"/>
                <a:gd name="connsiteX91" fmla="*/ 1026160 w 2062834"/>
                <a:gd name="connsiteY91" fmla="*/ 517443 h 1151689"/>
                <a:gd name="connsiteX92" fmla="*/ 1036320 w 2062834"/>
                <a:gd name="connsiteY92" fmla="*/ 486963 h 1151689"/>
                <a:gd name="connsiteX93" fmla="*/ 1076960 w 2062834"/>
                <a:gd name="connsiteY93" fmla="*/ 385363 h 1151689"/>
                <a:gd name="connsiteX94" fmla="*/ 1097280 w 2062834"/>
                <a:gd name="connsiteY94" fmla="*/ 354883 h 1151689"/>
                <a:gd name="connsiteX95" fmla="*/ 1158240 w 2062834"/>
                <a:gd name="connsiteY95" fmla="*/ 334563 h 1151689"/>
                <a:gd name="connsiteX96" fmla="*/ 1209040 w 2062834"/>
                <a:gd name="connsiteY96" fmla="*/ 344723 h 1151689"/>
                <a:gd name="connsiteX97" fmla="*/ 1239520 w 2062834"/>
                <a:gd name="connsiteY97" fmla="*/ 415843 h 1151689"/>
                <a:gd name="connsiteX98" fmla="*/ 1229360 w 2062834"/>
                <a:gd name="connsiteY98" fmla="*/ 486963 h 1151689"/>
                <a:gd name="connsiteX99" fmla="*/ 1219200 w 2062834"/>
                <a:gd name="connsiteY99" fmla="*/ 527603 h 1151689"/>
                <a:gd name="connsiteX100" fmla="*/ 1178560 w 2062834"/>
                <a:gd name="connsiteY100" fmla="*/ 558083 h 1151689"/>
                <a:gd name="connsiteX101" fmla="*/ 1148080 w 2062834"/>
                <a:gd name="connsiteY101" fmla="*/ 578403 h 1151689"/>
                <a:gd name="connsiteX102" fmla="*/ 1087120 w 2062834"/>
                <a:gd name="connsiteY102" fmla="*/ 598723 h 1151689"/>
                <a:gd name="connsiteX103" fmla="*/ 1046480 w 2062834"/>
                <a:gd name="connsiteY103" fmla="*/ 588563 h 1151689"/>
                <a:gd name="connsiteX104" fmla="*/ 1097280 w 2062834"/>
                <a:gd name="connsiteY104" fmla="*/ 598723 h 1151689"/>
                <a:gd name="connsiteX105" fmla="*/ 1127760 w 2062834"/>
                <a:gd name="connsiteY105" fmla="*/ 608883 h 1151689"/>
                <a:gd name="connsiteX106" fmla="*/ 1229360 w 2062834"/>
                <a:gd name="connsiteY106" fmla="*/ 598723 h 1151689"/>
                <a:gd name="connsiteX107" fmla="*/ 1259840 w 2062834"/>
                <a:gd name="connsiteY107" fmla="*/ 578403 h 1151689"/>
                <a:gd name="connsiteX108" fmla="*/ 1290320 w 2062834"/>
                <a:gd name="connsiteY108" fmla="*/ 568243 h 1151689"/>
                <a:gd name="connsiteX109" fmla="*/ 1320800 w 2062834"/>
                <a:gd name="connsiteY109" fmla="*/ 547923 h 1151689"/>
                <a:gd name="connsiteX110" fmla="*/ 1391920 w 2062834"/>
                <a:gd name="connsiteY110" fmla="*/ 497123 h 1151689"/>
                <a:gd name="connsiteX111" fmla="*/ 1422400 w 2062834"/>
                <a:gd name="connsiteY111" fmla="*/ 486963 h 1151689"/>
                <a:gd name="connsiteX112" fmla="*/ 1483360 w 2062834"/>
                <a:gd name="connsiteY112" fmla="*/ 415843 h 1151689"/>
                <a:gd name="connsiteX113" fmla="*/ 1493520 w 2062834"/>
                <a:gd name="connsiteY113" fmla="*/ 385363 h 1151689"/>
                <a:gd name="connsiteX114" fmla="*/ 1524000 w 2062834"/>
                <a:gd name="connsiteY114" fmla="*/ 354883 h 1151689"/>
                <a:gd name="connsiteX115" fmla="*/ 1574800 w 2062834"/>
                <a:gd name="connsiteY115" fmla="*/ 283763 h 1151689"/>
                <a:gd name="connsiteX116" fmla="*/ 1595120 w 2062834"/>
                <a:gd name="connsiteY116" fmla="*/ 202483 h 1151689"/>
                <a:gd name="connsiteX117" fmla="*/ 1605280 w 2062834"/>
                <a:gd name="connsiteY117" fmla="*/ 172003 h 1151689"/>
                <a:gd name="connsiteX118" fmla="*/ 1615440 w 2062834"/>
                <a:gd name="connsiteY118" fmla="*/ 121203 h 1151689"/>
                <a:gd name="connsiteX119" fmla="*/ 1605280 w 2062834"/>
                <a:gd name="connsiteY119" fmla="*/ 9443 h 1151689"/>
                <a:gd name="connsiteX120" fmla="*/ 1524000 w 2062834"/>
                <a:gd name="connsiteY120" fmla="*/ 19603 h 1151689"/>
                <a:gd name="connsiteX121" fmla="*/ 1473200 w 2062834"/>
                <a:gd name="connsiteY121" fmla="*/ 111043 h 1151689"/>
                <a:gd name="connsiteX122" fmla="*/ 1452880 w 2062834"/>
                <a:gd name="connsiteY122" fmla="*/ 141523 h 1151689"/>
                <a:gd name="connsiteX123" fmla="*/ 1452880 w 2062834"/>
                <a:gd name="connsiteY123" fmla="*/ 527603 h 1151689"/>
                <a:gd name="connsiteX124" fmla="*/ 1473200 w 2062834"/>
                <a:gd name="connsiteY124" fmla="*/ 558083 h 1151689"/>
                <a:gd name="connsiteX125" fmla="*/ 1534160 w 2062834"/>
                <a:gd name="connsiteY125" fmla="*/ 588563 h 1151689"/>
                <a:gd name="connsiteX126" fmla="*/ 1625600 w 2062834"/>
                <a:gd name="connsiteY126" fmla="*/ 568243 h 1151689"/>
                <a:gd name="connsiteX127" fmla="*/ 1696720 w 2062834"/>
                <a:gd name="connsiteY127" fmla="*/ 486963 h 1151689"/>
                <a:gd name="connsiteX128" fmla="*/ 1737360 w 2062834"/>
                <a:gd name="connsiteY128" fmla="*/ 446323 h 1151689"/>
                <a:gd name="connsiteX129" fmla="*/ 1757680 w 2062834"/>
                <a:gd name="connsiteY129" fmla="*/ 405683 h 1151689"/>
                <a:gd name="connsiteX130" fmla="*/ 1778000 w 2062834"/>
                <a:gd name="connsiteY130" fmla="*/ 375203 h 1151689"/>
                <a:gd name="connsiteX131" fmla="*/ 1767840 w 2062834"/>
                <a:gd name="connsiteY131" fmla="*/ 263443 h 1151689"/>
                <a:gd name="connsiteX132" fmla="*/ 1686560 w 2062834"/>
                <a:gd name="connsiteY132" fmla="*/ 324403 h 1151689"/>
                <a:gd name="connsiteX133" fmla="*/ 1666240 w 2062834"/>
                <a:gd name="connsiteY133" fmla="*/ 354883 h 1151689"/>
                <a:gd name="connsiteX134" fmla="*/ 1676400 w 2062834"/>
                <a:gd name="connsiteY134" fmla="*/ 517443 h 1151689"/>
                <a:gd name="connsiteX135" fmla="*/ 1767840 w 2062834"/>
                <a:gd name="connsiteY135" fmla="*/ 568243 h 1151689"/>
                <a:gd name="connsiteX136" fmla="*/ 1910080 w 2062834"/>
                <a:gd name="connsiteY136" fmla="*/ 547923 h 1151689"/>
                <a:gd name="connsiteX137" fmla="*/ 1960880 w 2062834"/>
                <a:gd name="connsiteY137" fmla="*/ 476803 h 1151689"/>
                <a:gd name="connsiteX138" fmla="*/ 2011680 w 2062834"/>
                <a:gd name="connsiteY138" fmla="*/ 405683 h 1151689"/>
                <a:gd name="connsiteX139" fmla="*/ 2052320 w 2062834"/>
                <a:gd name="connsiteY139" fmla="*/ 344723 h 1151689"/>
                <a:gd name="connsiteX140" fmla="*/ 2062480 w 2062834"/>
                <a:gd name="connsiteY140" fmla="*/ 263443 h 115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62834" h="1151689">
                  <a:moveTo>
                    <a:pt x="325120" y="476803"/>
                  </a:moveTo>
                  <a:cubicBezTo>
                    <a:pt x="321733" y="449710"/>
                    <a:pt x="325101" y="420874"/>
                    <a:pt x="314960" y="395523"/>
                  </a:cubicBezTo>
                  <a:cubicBezTo>
                    <a:pt x="310425" y="384186"/>
                    <a:pt x="293114" y="383837"/>
                    <a:pt x="284480" y="375203"/>
                  </a:cubicBezTo>
                  <a:cubicBezTo>
                    <a:pt x="235894" y="326617"/>
                    <a:pt x="302561" y="352403"/>
                    <a:pt x="213360" y="334563"/>
                  </a:cubicBezTo>
                  <a:cubicBezTo>
                    <a:pt x="176107" y="337950"/>
                    <a:pt x="137487" y="334168"/>
                    <a:pt x="101600" y="344723"/>
                  </a:cubicBezTo>
                  <a:cubicBezTo>
                    <a:pt x="78171" y="351614"/>
                    <a:pt x="40640" y="385363"/>
                    <a:pt x="40640" y="385363"/>
                  </a:cubicBezTo>
                  <a:cubicBezTo>
                    <a:pt x="37253" y="395523"/>
                    <a:pt x="35269" y="406264"/>
                    <a:pt x="30480" y="415843"/>
                  </a:cubicBezTo>
                  <a:cubicBezTo>
                    <a:pt x="25019" y="426765"/>
                    <a:pt x="14447" y="434890"/>
                    <a:pt x="10160" y="446323"/>
                  </a:cubicBezTo>
                  <a:cubicBezTo>
                    <a:pt x="4097" y="462492"/>
                    <a:pt x="3387" y="480190"/>
                    <a:pt x="0" y="497123"/>
                  </a:cubicBezTo>
                  <a:cubicBezTo>
                    <a:pt x="9261" y="589736"/>
                    <a:pt x="-15783" y="591156"/>
                    <a:pt x="50800" y="629203"/>
                  </a:cubicBezTo>
                  <a:cubicBezTo>
                    <a:pt x="60099" y="634516"/>
                    <a:pt x="71120" y="635976"/>
                    <a:pt x="81280" y="639363"/>
                  </a:cubicBezTo>
                  <a:cubicBezTo>
                    <a:pt x="108373" y="635976"/>
                    <a:pt x="136847" y="638386"/>
                    <a:pt x="162560" y="629203"/>
                  </a:cubicBezTo>
                  <a:cubicBezTo>
                    <a:pt x="185559" y="620989"/>
                    <a:pt x="203200" y="602110"/>
                    <a:pt x="223520" y="588563"/>
                  </a:cubicBezTo>
                  <a:cubicBezTo>
                    <a:pt x="250613" y="570501"/>
                    <a:pt x="263418" y="564842"/>
                    <a:pt x="284480" y="537763"/>
                  </a:cubicBezTo>
                  <a:cubicBezTo>
                    <a:pt x="299473" y="518486"/>
                    <a:pt x="310467" y="496340"/>
                    <a:pt x="325120" y="476803"/>
                  </a:cubicBezTo>
                  <a:cubicBezTo>
                    <a:pt x="329214" y="471345"/>
                    <a:pt x="370518" y="417838"/>
                    <a:pt x="375920" y="405683"/>
                  </a:cubicBezTo>
                  <a:cubicBezTo>
                    <a:pt x="384619" y="386110"/>
                    <a:pt x="396240" y="344723"/>
                    <a:pt x="396240" y="344723"/>
                  </a:cubicBezTo>
                  <a:cubicBezTo>
                    <a:pt x="378667" y="204138"/>
                    <a:pt x="393149" y="268737"/>
                    <a:pt x="375920" y="354883"/>
                  </a:cubicBezTo>
                  <a:cubicBezTo>
                    <a:pt x="371719" y="375886"/>
                    <a:pt x="362373" y="395523"/>
                    <a:pt x="355600" y="415843"/>
                  </a:cubicBezTo>
                  <a:cubicBezTo>
                    <a:pt x="352213" y="426003"/>
                    <a:pt x="348037" y="435933"/>
                    <a:pt x="345440" y="446323"/>
                  </a:cubicBezTo>
                  <a:cubicBezTo>
                    <a:pt x="332683" y="497353"/>
                    <a:pt x="339696" y="473716"/>
                    <a:pt x="325120" y="517443"/>
                  </a:cubicBezTo>
                  <a:cubicBezTo>
                    <a:pt x="325267" y="519352"/>
                    <a:pt x="313814" y="652146"/>
                    <a:pt x="355600" y="680003"/>
                  </a:cubicBezTo>
                  <a:cubicBezTo>
                    <a:pt x="367218" y="687749"/>
                    <a:pt x="382693" y="686776"/>
                    <a:pt x="396240" y="690163"/>
                  </a:cubicBezTo>
                  <a:cubicBezTo>
                    <a:pt x="426720" y="686776"/>
                    <a:pt x="458369" y="689022"/>
                    <a:pt x="487680" y="680003"/>
                  </a:cubicBezTo>
                  <a:cubicBezTo>
                    <a:pt x="503865" y="675023"/>
                    <a:pt x="515463" y="660543"/>
                    <a:pt x="528320" y="649523"/>
                  </a:cubicBezTo>
                  <a:cubicBezTo>
                    <a:pt x="562133" y="620541"/>
                    <a:pt x="566018" y="610115"/>
                    <a:pt x="589280" y="568243"/>
                  </a:cubicBezTo>
                  <a:cubicBezTo>
                    <a:pt x="596635" y="555003"/>
                    <a:pt x="601573" y="540446"/>
                    <a:pt x="609600" y="527603"/>
                  </a:cubicBezTo>
                  <a:cubicBezTo>
                    <a:pt x="618575" y="513244"/>
                    <a:pt x="629920" y="500510"/>
                    <a:pt x="640080" y="486963"/>
                  </a:cubicBezTo>
                  <a:cubicBezTo>
                    <a:pt x="646853" y="459870"/>
                    <a:pt x="656451" y="433329"/>
                    <a:pt x="660400" y="405683"/>
                  </a:cubicBezTo>
                  <a:cubicBezTo>
                    <a:pt x="663787" y="381976"/>
                    <a:pt x="665864" y="358045"/>
                    <a:pt x="670560" y="334563"/>
                  </a:cubicBezTo>
                  <a:cubicBezTo>
                    <a:pt x="672660" y="324061"/>
                    <a:pt x="685509" y="294504"/>
                    <a:pt x="680720" y="304083"/>
                  </a:cubicBezTo>
                  <a:cubicBezTo>
                    <a:pt x="650401" y="364722"/>
                    <a:pt x="667372" y="342865"/>
                    <a:pt x="650240" y="405683"/>
                  </a:cubicBezTo>
                  <a:cubicBezTo>
                    <a:pt x="644604" y="426347"/>
                    <a:pt x="635115" y="445863"/>
                    <a:pt x="629920" y="466643"/>
                  </a:cubicBezTo>
                  <a:cubicBezTo>
                    <a:pt x="626533" y="480190"/>
                    <a:pt x="624663" y="494208"/>
                    <a:pt x="619760" y="507283"/>
                  </a:cubicBezTo>
                  <a:cubicBezTo>
                    <a:pt x="614442" y="521464"/>
                    <a:pt x="605406" y="534002"/>
                    <a:pt x="599440" y="547923"/>
                  </a:cubicBezTo>
                  <a:cubicBezTo>
                    <a:pt x="595221" y="557767"/>
                    <a:pt x="592667" y="568243"/>
                    <a:pt x="589280" y="578403"/>
                  </a:cubicBezTo>
                  <a:cubicBezTo>
                    <a:pt x="569321" y="718116"/>
                    <a:pt x="589490" y="594354"/>
                    <a:pt x="568960" y="690163"/>
                  </a:cubicBezTo>
                  <a:cubicBezTo>
                    <a:pt x="561723" y="723934"/>
                    <a:pt x="559562" y="758998"/>
                    <a:pt x="548640" y="791763"/>
                  </a:cubicBezTo>
                  <a:cubicBezTo>
                    <a:pt x="541867" y="812083"/>
                    <a:pt x="532521" y="831720"/>
                    <a:pt x="528320" y="852723"/>
                  </a:cubicBezTo>
                  <a:cubicBezTo>
                    <a:pt x="513959" y="924526"/>
                    <a:pt x="523621" y="887140"/>
                    <a:pt x="497840" y="964483"/>
                  </a:cubicBezTo>
                  <a:lnTo>
                    <a:pt x="487680" y="994963"/>
                  </a:lnTo>
                  <a:cubicBezTo>
                    <a:pt x="484293" y="1005123"/>
                    <a:pt x="479281" y="1014879"/>
                    <a:pt x="477520" y="1025443"/>
                  </a:cubicBezTo>
                  <a:cubicBezTo>
                    <a:pt x="474133" y="1045763"/>
                    <a:pt x="472356" y="1066418"/>
                    <a:pt x="467360" y="1086403"/>
                  </a:cubicBezTo>
                  <a:cubicBezTo>
                    <a:pt x="462165" y="1107183"/>
                    <a:pt x="442839" y="1168366"/>
                    <a:pt x="447040" y="1147363"/>
                  </a:cubicBezTo>
                  <a:cubicBezTo>
                    <a:pt x="450427" y="1130430"/>
                    <a:pt x="453012" y="1113316"/>
                    <a:pt x="457200" y="1096563"/>
                  </a:cubicBezTo>
                  <a:cubicBezTo>
                    <a:pt x="459797" y="1086173"/>
                    <a:pt x="465037" y="1076538"/>
                    <a:pt x="467360" y="1066083"/>
                  </a:cubicBezTo>
                  <a:cubicBezTo>
                    <a:pt x="471829" y="1045973"/>
                    <a:pt x="471006" y="1024666"/>
                    <a:pt x="477520" y="1005123"/>
                  </a:cubicBezTo>
                  <a:cubicBezTo>
                    <a:pt x="481381" y="993539"/>
                    <a:pt x="492881" y="985801"/>
                    <a:pt x="497840" y="974643"/>
                  </a:cubicBezTo>
                  <a:cubicBezTo>
                    <a:pt x="523932" y="915936"/>
                    <a:pt x="516954" y="896981"/>
                    <a:pt x="538480" y="832403"/>
                  </a:cubicBezTo>
                  <a:cubicBezTo>
                    <a:pt x="545253" y="812083"/>
                    <a:pt x="555279" y="792571"/>
                    <a:pt x="558800" y="771443"/>
                  </a:cubicBezTo>
                  <a:cubicBezTo>
                    <a:pt x="562187" y="751123"/>
                    <a:pt x="564920" y="730683"/>
                    <a:pt x="568960" y="710483"/>
                  </a:cubicBezTo>
                  <a:cubicBezTo>
                    <a:pt x="587964" y="615461"/>
                    <a:pt x="569913" y="716830"/>
                    <a:pt x="589280" y="639363"/>
                  </a:cubicBezTo>
                  <a:cubicBezTo>
                    <a:pt x="593468" y="622610"/>
                    <a:pt x="594896" y="605223"/>
                    <a:pt x="599440" y="588563"/>
                  </a:cubicBezTo>
                  <a:cubicBezTo>
                    <a:pt x="613670" y="536385"/>
                    <a:pt x="621901" y="525280"/>
                    <a:pt x="640080" y="476803"/>
                  </a:cubicBezTo>
                  <a:cubicBezTo>
                    <a:pt x="643840" y="466775"/>
                    <a:pt x="645039" y="455685"/>
                    <a:pt x="650240" y="446323"/>
                  </a:cubicBezTo>
                  <a:cubicBezTo>
                    <a:pt x="662100" y="424975"/>
                    <a:pt x="677333" y="405683"/>
                    <a:pt x="690880" y="385363"/>
                  </a:cubicBezTo>
                  <a:cubicBezTo>
                    <a:pt x="697653" y="375203"/>
                    <a:pt x="702566" y="363517"/>
                    <a:pt x="711200" y="354883"/>
                  </a:cubicBezTo>
                  <a:lnTo>
                    <a:pt x="741680" y="324403"/>
                  </a:lnTo>
                  <a:cubicBezTo>
                    <a:pt x="794729" y="329708"/>
                    <a:pt x="836738" y="317861"/>
                    <a:pt x="873760" y="354883"/>
                  </a:cubicBezTo>
                  <a:cubicBezTo>
                    <a:pt x="882394" y="363517"/>
                    <a:pt x="887307" y="375203"/>
                    <a:pt x="894080" y="385363"/>
                  </a:cubicBezTo>
                  <a:cubicBezTo>
                    <a:pt x="890693" y="422616"/>
                    <a:pt x="894921" y="461370"/>
                    <a:pt x="883920" y="497123"/>
                  </a:cubicBezTo>
                  <a:cubicBezTo>
                    <a:pt x="879628" y="511071"/>
                    <a:pt x="834240" y="524380"/>
                    <a:pt x="822960" y="527603"/>
                  </a:cubicBezTo>
                  <a:cubicBezTo>
                    <a:pt x="759510" y="545732"/>
                    <a:pt x="780953" y="535055"/>
                    <a:pt x="690880" y="547923"/>
                  </a:cubicBezTo>
                  <a:cubicBezTo>
                    <a:pt x="673785" y="550365"/>
                    <a:pt x="657013" y="554696"/>
                    <a:pt x="640080" y="558083"/>
                  </a:cubicBezTo>
                  <a:cubicBezTo>
                    <a:pt x="746135" y="593435"/>
                    <a:pt x="679675" y="579929"/>
                    <a:pt x="843280" y="568243"/>
                  </a:cubicBezTo>
                  <a:cubicBezTo>
                    <a:pt x="853440" y="561470"/>
                    <a:pt x="862838" y="553384"/>
                    <a:pt x="873760" y="547923"/>
                  </a:cubicBezTo>
                  <a:cubicBezTo>
                    <a:pt x="917028" y="526289"/>
                    <a:pt x="893956" y="552384"/>
                    <a:pt x="934720" y="517443"/>
                  </a:cubicBezTo>
                  <a:cubicBezTo>
                    <a:pt x="989332" y="470633"/>
                    <a:pt x="968936" y="478596"/>
                    <a:pt x="1016000" y="415843"/>
                  </a:cubicBezTo>
                  <a:lnTo>
                    <a:pt x="1046480" y="375203"/>
                  </a:lnTo>
                  <a:cubicBezTo>
                    <a:pt x="1049867" y="365043"/>
                    <a:pt x="1045930" y="344723"/>
                    <a:pt x="1056640" y="344723"/>
                  </a:cubicBezTo>
                  <a:cubicBezTo>
                    <a:pt x="1067350" y="344723"/>
                    <a:pt x="1066800" y="364493"/>
                    <a:pt x="1066800" y="375203"/>
                  </a:cubicBezTo>
                  <a:cubicBezTo>
                    <a:pt x="1066800" y="399724"/>
                    <a:pt x="1054497" y="432431"/>
                    <a:pt x="1046480" y="456483"/>
                  </a:cubicBezTo>
                  <a:cubicBezTo>
                    <a:pt x="1041587" y="505412"/>
                    <a:pt x="1039451" y="560150"/>
                    <a:pt x="1026160" y="608883"/>
                  </a:cubicBezTo>
                  <a:cubicBezTo>
                    <a:pt x="1020524" y="629547"/>
                    <a:pt x="1011035" y="649063"/>
                    <a:pt x="1005840" y="669843"/>
                  </a:cubicBezTo>
                  <a:cubicBezTo>
                    <a:pt x="990485" y="731263"/>
                    <a:pt x="1000096" y="697236"/>
                    <a:pt x="975360" y="771443"/>
                  </a:cubicBezTo>
                  <a:lnTo>
                    <a:pt x="965200" y="801923"/>
                  </a:lnTo>
                  <a:cubicBezTo>
                    <a:pt x="961813" y="812083"/>
                    <a:pt x="959017" y="822459"/>
                    <a:pt x="955040" y="832403"/>
                  </a:cubicBezTo>
                  <a:cubicBezTo>
                    <a:pt x="948267" y="849336"/>
                    <a:pt x="940487" y="865901"/>
                    <a:pt x="934720" y="883203"/>
                  </a:cubicBezTo>
                  <a:cubicBezTo>
                    <a:pt x="930304" y="896450"/>
                    <a:pt x="928396" y="910417"/>
                    <a:pt x="924560" y="923843"/>
                  </a:cubicBezTo>
                  <a:cubicBezTo>
                    <a:pt x="921618" y="934141"/>
                    <a:pt x="916723" y="943868"/>
                    <a:pt x="914400" y="954323"/>
                  </a:cubicBezTo>
                  <a:cubicBezTo>
                    <a:pt x="896283" y="1035847"/>
                    <a:pt x="912570" y="992123"/>
                    <a:pt x="894080" y="1066083"/>
                  </a:cubicBezTo>
                  <a:cubicBezTo>
                    <a:pt x="891483" y="1076473"/>
                    <a:pt x="887307" y="1086403"/>
                    <a:pt x="883920" y="1096563"/>
                  </a:cubicBezTo>
                  <a:cubicBezTo>
                    <a:pt x="887307" y="1066083"/>
                    <a:pt x="889038" y="1035373"/>
                    <a:pt x="894080" y="1005123"/>
                  </a:cubicBezTo>
                  <a:cubicBezTo>
                    <a:pt x="895841" y="994559"/>
                    <a:pt x="901298" y="984941"/>
                    <a:pt x="904240" y="974643"/>
                  </a:cubicBezTo>
                  <a:cubicBezTo>
                    <a:pt x="908076" y="961217"/>
                    <a:pt x="910564" y="947429"/>
                    <a:pt x="914400" y="934003"/>
                  </a:cubicBezTo>
                  <a:cubicBezTo>
                    <a:pt x="917342" y="923705"/>
                    <a:pt x="922237" y="913978"/>
                    <a:pt x="924560" y="903523"/>
                  </a:cubicBezTo>
                  <a:cubicBezTo>
                    <a:pt x="940253" y="832905"/>
                    <a:pt x="927529" y="859758"/>
                    <a:pt x="944880" y="801923"/>
                  </a:cubicBezTo>
                  <a:cubicBezTo>
                    <a:pt x="951035" y="781407"/>
                    <a:pt x="958427" y="761283"/>
                    <a:pt x="965200" y="740963"/>
                  </a:cubicBezTo>
                  <a:cubicBezTo>
                    <a:pt x="968587" y="730803"/>
                    <a:pt x="972418" y="720781"/>
                    <a:pt x="975360" y="710483"/>
                  </a:cubicBezTo>
                  <a:cubicBezTo>
                    <a:pt x="982133" y="686776"/>
                    <a:pt x="988595" y="662978"/>
                    <a:pt x="995680" y="639363"/>
                  </a:cubicBezTo>
                  <a:cubicBezTo>
                    <a:pt x="998757" y="629105"/>
                    <a:pt x="1002898" y="619181"/>
                    <a:pt x="1005840" y="608883"/>
                  </a:cubicBezTo>
                  <a:cubicBezTo>
                    <a:pt x="1026700" y="535874"/>
                    <a:pt x="1005209" y="601247"/>
                    <a:pt x="1026160" y="517443"/>
                  </a:cubicBezTo>
                  <a:cubicBezTo>
                    <a:pt x="1028757" y="507053"/>
                    <a:pt x="1032933" y="497123"/>
                    <a:pt x="1036320" y="486963"/>
                  </a:cubicBezTo>
                  <a:cubicBezTo>
                    <a:pt x="1051237" y="382545"/>
                    <a:pt x="1027912" y="444221"/>
                    <a:pt x="1076960" y="385363"/>
                  </a:cubicBezTo>
                  <a:cubicBezTo>
                    <a:pt x="1084777" y="375982"/>
                    <a:pt x="1086925" y="361355"/>
                    <a:pt x="1097280" y="354883"/>
                  </a:cubicBezTo>
                  <a:cubicBezTo>
                    <a:pt x="1115443" y="343531"/>
                    <a:pt x="1158240" y="334563"/>
                    <a:pt x="1158240" y="334563"/>
                  </a:cubicBezTo>
                  <a:cubicBezTo>
                    <a:pt x="1175173" y="337950"/>
                    <a:pt x="1194988" y="334686"/>
                    <a:pt x="1209040" y="344723"/>
                  </a:cubicBezTo>
                  <a:cubicBezTo>
                    <a:pt x="1220025" y="352570"/>
                    <a:pt x="1234558" y="400956"/>
                    <a:pt x="1239520" y="415843"/>
                  </a:cubicBezTo>
                  <a:cubicBezTo>
                    <a:pt x="1236133" y="439550"/>
                    <a:pt x="1233644" y="463402"/>
                    <a:pt x="1229360" y="486963"/>
                  </a:cubicBezTo>
                  <a:cubicBezTo>
                    <a:pt x="1226862" y="500701"/>
                    <a:pt x="1227316" y="516240"/>
                    <a:pt x="1219200" y="527603"/>
                  </a:cubicBezTo>
                  <a:cubicBezTo>
                    <a:pt x="1209358" y="541382"/>
                    <a:pt x="1192339" y="548241"/>
                    <a:pt x="1178560" y="558083"/>
                  </a:cubicBezTo>
                  <a:cubicBezTo>
                    <a:pt x="1168624" y="565180"/>
                    <a:pt x="1159238" y="573444"/>
                    <a:pt x="1148080" y="578403"/>
                  </a:cubicBezTo>
                  <a:cubicBezTo>
                    <a:pt x="1128507" y="587102"/>
                    <a:pt x="1087120" y="598723"/>
                    <a:pt x="1087120" y="598723"/>
                  </a:cubicBezTo>
                  <a:cubicBezTo>
                    <a:pt x="1073573" y="595336"/>
                    <a:pt x="1032516" y="588563"/>
                    <a:pt x="1046480" y="588563"/>
                  </a:cubicBezTo>
                  <a:cubicBezTo>
                    <a:pt x="1063749" y="588563"/>
                    <a:pt x="1080527" y="594535"/>
                    <a:pt x="1097280" y="598723"/>
                  </a:cubicBezTo>
                  <a:cubicBezTo>
                    <a:pt x="1107670" y="601320"/>
                    <a:pt x="1117600" y="605496"/>
                    <a:pt x="1127760" y="608883"/>
                  </a:cubicBezTo>
                  <a:cubicBezTo>
                    <a:pt x="1161627" y="605496"/>
                    <a:pt x="1196196" y="606376"/>
                    <a:pt x="1229360" y="598723"/>
                  </a:cubicBezTo>
                  <a:cubicBezTo>
                    <a:pt x="1241258" y="595977"/>
                    <a:pt x="1248918" y="583864"/>
                    <a:pt x="1259840" y="578403"/>
                  </a:cubicBezTo>
                  <a:cubicBezTo>
                    <a:pt x="1269419" y="573614"/>
                    <a:pt x="1280741" y="573032"/>
                    <a:pt x="1290320" y="568243"/>
                  </a:cubicBezTo>
                  <a:cubicBezTo>
                    <a:pt x="1301242" y="562782"/>
                    <a:pt x="1310864" y="555020"/>
                    <a:pt x="1320800" y="547923"/>
                  </a:cubicBezTo>
                  <a:cubicBezTo>
                    <a:pt x="1331538" y="540253"/>
                    <a:pt x="1375957" y="505104"/>
                    <a:pt x="1391920" y="497123"/>
                  </a:cubicBezTo>
                  <a:cubicBezTo>
                    <a:pt x="1401499" y="492334"/>
                    <a:pt x="1412240" y="490350"/>
                    <a:pt x="1422400" y="486963"/>
                  </a:cubicBezTo>
                  <a:cubicBezTo>
                    <a:pt x="1445261" y="418380"/>
                    <a:pt x="1412365" y="498671"/>
                    <a:pt x="1483360" y="415843"/>
                  </a:cubicBezTo>
                  <a:cubicBezTo>
                    <a:pt x="1490330" y="407712"/>
                    <a:pt x="1487579" y="394274"/>
                    <a:pt x="1493520" y="385363"/>
                  </a:cubicBezTo>
                  <a:cubicBezTo>
                    <a:pt x="1501490" y="373408"/>
                    <a:pt x="1514649" y="365792"/>
                    <a:pt x="1524000" y="354883"/>
                  </a:cubicBezTo>
                  <a:cubicBezTo>
                    <a:pt x="1529523" y="348440"/>
                    <a:pt x="1568367" y="296628"/>
                    <a:pt x="1574800" y="283763"/>
                  </a:cubicBezTo>
                  <a:cubicBezTo>
                    <a:pt x="1586412" y="260539"/>
                    <a:pt x="1589323" y="225669"/>
                    <a:pt x="1595120" y="202483"/>
                  </a:cubicBezTo>
                  <a:cubicBezTo>
                    <a:pt x="1597717" y="192093"/>
                    <a:pt x="1602683" y="182393"/>
                    <a:pt x="1605280" y="172003"/>
                  </a:cubicBezTo>
                  <a:cubicBezTo>
                    <a:pt x="1609468" y="155250"/>
                    <a:pt x="1612053" y="138136"/>
                    <a:pt x="1615440" y="121203"/>
                  </a:cubicBezTo>
                  <a:cubicBezTo>
                    <a:pt x="1612053" y="83950"/>
                    <a:pt x="1630304" y="37247"/>
                    <a:pt x="1605280" y="9443"/>
                  </a:cubicBezTo>
                  <a:cubicBezTo>
                    <a:pt x="1587014" y="-10852"/>
                    <a:pt x="1547585" y="5845"/>
                    <a:pt x="1524000" y="19603"/>
                  </a:cubicBezTo>
                  <a:cubicBezTo>
                    <a:pt x="1478775" y="45984"/>
                    <a:pt x="1490488" y="76466"/>
                    <a:pt x="1473200" y="111043"/>
                  </a:cubicBezTo>
                  <a:cubicBezTo>
                    <a:pt x="1467739" y="121965"/>
                    <a:pt x="1459653" y="131363"/>
                    <a:pt x="1452880" y="141523"/>
                  </a:cubicBezTo>
                  <a:cubicBezTo>
                    <a:pt x="1422830" y="291772"/>
                    <a:pt x="1429000" y="241046"/>
                    <a:pt x="1452880" y="527603"/>
                  </a:cubicBezTo>
                  <a:cubicBezTo>
                    <a:pt x="1453894" y="539772"/>
                    <a:pt x="1464566" y="549449"/>
                    <a:pt x="1473200" y="558083"/>
                  </a:cubicBezTo>
                  <a:cubicBezTo>
                    <a:pt x="1492895" y="577778"/>
                    <a:pt x="1509370" y="580300"/>
                    <a:pt x="1534160" y="588563"/>
                  </a:cubicBezTo>
                  <a:cubicBezTo>
                    <a:pt x="1564640" y="581790"/>
                    <a:pt x="1595979" y="578117"/>
                    <a:pt x="1625600" y="568243"/>
                  </a:cubicBezTo>
                  <a:cubicBezTo>
                    <a:pt x="1668780" y="553850"/>
                    <a:pt x="1664547" y="519136"/>
                    <a:pt x="1696720" y="486963"/>
                  </a:cubicBezTo>
                  <a:cubicBezTo>
                    <a:pt x="1710267" y="473416"/>
                    <a:pt x="1725865" y="461649"/>
                    <a:pt x="1737360" y="446323"/>
                  </a:cubicBezTo>
                  <a:cubicBezTo>
                    <a:pt x="1746447" y="434206"/>
                    <a:pt x="1750166" y="418833"/>
                    <a:pt x="1757680" y="405683"/>
                  </a:cubicBezTo>
                  <a:cubicBezTo>
                    <a:pt x="1763738" y="395081"/>
                    <a:pt x="1771227" y="385363"/>
                    <a:pt x="1778000" y="375203"/>
                  </a:cubicBezTo>
                  <a:cubicBezTo>
                    <a:pt x="1774613" y="337950"/>
                    <a:pt x="1792692" y="291401"/>
                    <a:pt x="1767840" y="263443"/>
                  </a:cubicBezTo>
                  <a:cubicBezTo>
                    <a:pt x="1704048" y="191677"/>
                    <a:pt x="1690946" y="314170"/>
                    <a:pt x="1686560" y="324403"/>
                  </a:cubicBezTo>
                  <a:cubicBezTo>
                    <a:pt x="1681750" y="335626"/>
                    <a:pt x="1673013" y="344723"/>
                    <a:pt x="1666240" y="354883"/>
                  </a:cubicBezTo>
                  <a:cubicBezTo>
                    <a:pt x="1650900" y="416242"/>
                    <a:pt x="1639584" y="438551"/>
                    <a:pt x="1676400" y="517443"/>
                  </a:cubicBezTo>
                  <a:cubicBezTo>
                    <a:pt x="1680283" y="525763"/>
                    <a:pt x="1755482" y="562064"/>
                    <a:pt x="1767840" y="568243"/>
                  </a:cubicBezTo>
                  <a:cubicBezTo>
                    <a:pt x="1815253" y="561470"/>
                    <a:pt x="1864131" y="561437"/>
                    <a:pt x="1910080" y="547923"/>
                  </a:cubicBezTo>
                  <a:cubicBezTo>
                    <a:pt x="1936777" y="540071"/>
                    <a:pt x="1949411" y="495154"/>
                    <a:pt x="1960880" y="476803"/>
                  </a:cubicBezTo>
                  <a:cubicBezTo>
                    <a:pt x="1972385" y="458395"/>
                    <a:pt x="2000933" y="427177"/>
                    <a:pt x="2011680" y="405683"/>
                  </a:cubicBezTo>
                  <a:cubicBezTo>
                    <a:pt x="2041087" y="346868"/>
                    <a:pt x="1994540" y="402503"/>
                    <a:pt x="2052320" y="344723"/>
                  </a:cubicBezTo>
                  <a:cubicBezTo>
                    <a:pt x="2065766" y="290941"/>
                    <a:pt x="2062480" y="318047"/>
                    <a:pt x="2062480" y="26344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104311" y="2957501"/>
            <a:ext cx="4211274" cy="2384262"/>
            <a:chOff x="193545" y="3112256"/>
            <a:chExt cx="3677643" cy="1598952"/>
          </a:xfrm>
        </p:grpSpPr>
        <p:grpSp>
          <p:nvGrpSpPr>
            <p:cNvPr id="20" name="Group 19"/>
            <p:cNvGrpSpPr/>
            <p:nvPr/>
          </p:nvGrpSpPr>
          <p:grpSpPr>
            <a:xfrm>
              <a:off x="193545" y="3112256"/>
              <a:ext cx="3677643" cy="1598952"/>
              <a:chOff x="155574" y="-1259840"/>
              <a:chExt cx="6192609" cy="2692400"/>
            </a:xfrm>
          </p:grpSpPr>
          <p:pic>
            <p:nvPicPr>
              <p:cNvPr id="2058" name="Picture 10" descr="Premium Photo | Piece of wrinkled or crumpled paper texture isolated on  white background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138" y="-1188734"/>
                <a:ext cx="3666045" cy="2442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4,841 Old Hand Holding Card Stock Photos, Pictures &amp;amp; Royalty-Free Images -  iStock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582" b="89681" l="39379" r="100000">
                            <a14:backgroundMark x1="58660" y1="61916" x2="55882" y2="64619"/>
                            <a14:backgroundMark x1="55882" y1="64619" x2="54739" y2="71499"/>
                            <a14:backgroundMark x1="54739" y1="71499" x2="54739" y2="81818"/>
                            <a14:backgroundMark x1="65686" y1="74447" x2="64216" y2="85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6" t="15454" b="15094"/>
              <a:stretch/>
            </p:blipFill>
            <p:spPr bwMode="auto">
              <a:xfrm flipH="1">
                <a:off x="155574" y="-1259840"/>
                <a:ext cx="3522345" cy="269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220896" y="3471068"/>
              <a:ext cx="1419340" cy="1043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15 - blue</a:t>
              </a: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10 - </a:t>
              </a:r>
              <a:r>
                <a:rPr lang="en-US" sz="1980" b="1" err="1">
                  <a:solidFill>
                    <a:prstClr val="black"/>
                  </a:solidFill>
                  <a:latin typeface="Ink Free" panose="03080402000500000000" pitchFamily="66" charset="0"/>
                </a:rPr>
                <a:t>choco</a:t>
              </a:r>
              <a:endParaRPr lang="en-US" sz="1980" b="1">
                <a:solidFill>
                  <a:prstClr val="black"/>
                </a:solidFill>
                <a:latin typeface="Ink Free" panose="03080402000500000000" pitchFamily="66" charset="0"/>
              </a:endParaRP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35 - 1%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C57284-1F13-1178-8774-363FC7E9860D}"/>
              </a:ext>
            </a:extLst>
          </p:cNvPr>
          <p:cNvGrpSpPr/>
          <p:nvPr/>
        </p:nvGrpSpPr>
        <p:grpSpPr>
          <a:xfrm>
            <a:off x="7454507" y="1526921"/>
            <a:ext cx="7173046" cy="4760361"/>
            <a:chOff x="7860344" y="1232753"/>
            <a:chExt cx="5904291" cy="3938116"/>
          </a:xfrm>
        </p:grpSpPr>
        <p:pic>
          <p:nvPicPr>
            <p:cNvPr id="17" name="Picture 16" descr="A hand holding a yellow square paper&#10;&#10;Description automatically generated">
              <a:extLst>
                <a:ext uri="{FF2B5EF4-FFF2-40B4-BE49-F238E27FC236}">
                  <a16:creationId xmlns:a16="http://schemas.microsoft.com/office/drawing/2014/main" id="{3A0CA0F5-9360-6A57-1102-9D88D349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9961" y1="36164" x2="10348" y2="46036"/>
                          <a14:backgroundMark x1="10254" y1="48023" x2="10254" y2="48023"/>
                          <a14:backgroundMark x1="9375" y1="48170" x2="10938" y2="48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 flipH="1">
              <a:off x="7860344" y="1232753"/>
              <a:ext cx="5904291" cy="393811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673567" y="3247168"/>
              <a:ext cx="1219439" cy="7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Kristen ITC" panose="03050502040202030202" pitchFamily="66" charset="0"/>
                </a:rPr>
                <a:t>8 burrito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0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108724" y="648075"/>
            <a:ext cx="79060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Production</a:t>
            </a:r>
          </a:p>
          <a:p>
            <a:pPr algn="ctr"/>
            <a:r>
              <a:rPr lang="en-US" sz="12000" b="1"/>
              <a:t>Worksheet</a:t>
            </a:r>
          </a:p>
          <a:p>
            <a:pPr algn="ctr"/>
            <a:r>
              <a:rPr lang="en-US" sz="12000" b="1"/>
              <a:t>Activity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AE51B-B924-3AA3-B101-92699B48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33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2184400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94866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3561944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7752944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b="25140"/>
          <a:stretch/>
        </p:blipFill>
        <p:spPr>
          <a:xfrm>
            <a:off x="1626879" y="4442438"/>
            <a:ext cx="2069060" cy="2904968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770852" y="470783"/>
            <a:ext cx="4468561" cy="1710777"/>
            <a:chOff x="4212076" y="34800"/>
            <a:chExt cx="2725008" cy="290276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212076" y="259907"/>
              <a:ext cx="272500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Now let’s prep the Deli Turkey &amp; Cheese Sandwiches and input the prepared amounts in </a:t>
              </a:r>
              <a:r>
                <a:rPr lang="en-US" sz="2400" b="1"/>
                <a:t>Column 7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6270D6C-A5C0-93F1-67B6-96EF5497B4EE}"/>
              </a:ext>
            </a:extLst>
          </p:cNvPr>
          <p:cNvGrpSpPr/>
          <p:nvPr/>
        </p:nvGrpSpPr>
        <p:grpSpPr>
          <a:xfrm>
            <a:off x="4127055" y="5789299"/>
            <a:ext cx="822960" cy="225349"/>
            <a:chOff x="3003607" y="6646270"/>
            <a:chExt cx="822960" cy="225349"/>
          </a:xfrm>
        </p:grpSpPr>
        <p:pic>
          <p:nvPicPr>
            <p:cNvPr id="147" name="Picture 14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62D5670-FC5B-E8E3-B4AF-EC983B2FF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A497E27-3D39-A6A2-8CB4-FED5CB8575D1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Picture 13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FF4089F6-285E-7928-63BA-0E19D547B7C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533139" y="5826833"/>
            <a:ext cx="822960" cy="20223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E3AC960-0199-0527-4DE3-ECBF5EFE78A2}"/>
              </a:ext>
            </a:extLst>
          </p:cNvPr>
          <p:cNvGrpSpPr/>
          <p:nvPr/>
        </p:nvGrpSpPr>
        <p:grpSpPr>
          <a:xfrm rot="20919543">
            <a:off x="1946150" y="6119319"/>
            <a:ext cx="830182" cy="335111"/>
            <a:chOff x="962363" y="6398838"/>
            <a:chExt cx="830182" cy="335111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3FDF17-FFC5-1D5D-EFA2-45D420617EF0}"/>
                </a:ext>
              </a:extLst>
            </p:cNvPr>
            <p:cNvGrpSpPr/>
            <p:nvPr/>
          </p:nvGrpSpPr>
          <p:grpSpPr>
            <a:xfrm>
              <a:off x="969585" y="6508600"/>
              <a:ext cx="822960" cy="225349"/>
              <a:chOff x="3003607" y="6646270"/>
              <a:chExt cx="822960" cy="225349"/>
            </a:xfrm>
          </p:grpSpPr>
          <p:pic>
            <p:nvPicPr>
              <p:cNvPr id="178" name="Picture 177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B149BC52-8F1C-9F0B-EF5A-7BEB1FF09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E73EDF4-F7C4-5698-2263-E2A1D1639F3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1" name="Picture 1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15F4902-C4FB-8F41-E994-104DC4A9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962363" y="6398838"/>
              <a:ext cx="822960" cy="202230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591412F-4045-3891-EE6C-43AE2040D7BB}"/>
              </a:ext>
            </a:extLst>
          </p:cNvPr>
          <p:cNvGrpSpPr/>
          <p:nvPr/>
        </p:nvGrpSpPr>
        <p:grpSpPr>
          <a:xfrm>
            <a:off x="1955497" y="5450404"/>
            <a:ext cx="830182" cy="335111"/>
            <a:chOff x="85972" y="6717997"/>
            <a:chExt cx="830182" cy="335111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779B4AD-3183-4D68-0A41-12FFEA8DD97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183" name="Picture 182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61ADAD6D-180E-E815-0917-57483532E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DD31D5D-EBF7-B1EC-8E6F-5F76EB663E91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5" name="Picture 18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AEC9F19-B2C8-C962-5D83-B9298ABF2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806A17B-9A30-F2DB-CDB0-3BC8D0659D38}"/>
              </a:ext>
            </a:extLst>
          </p:cNvPr>
          <p:cNvGrpSpPr/>
          <p:nvPr/>
        </p:nvGrpSpPr>
        <p:grpSpPr>
          <a:xfrm>
            <a:off x="1961161" y="5593389"/>
            <a:ext cx="830182" cy="335111"/>
            <a:chOff x="85972" y="6717997"/>
            <a:chExt cx="830182" cy="335111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EF045F-C053-325D-090F-D64D152BB0A6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40" name="Picture 2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F318A400-32C0-9CB7-7C58-B02B2CFEB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18F0C5-C697-068C-8C2A-48E97285D598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5" name="Picture 23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9C5E4C0-A2AE-C671-72B5-3CC8FFD8D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01AC62-2EE9-695A-46C7-FB15A67CE3B4}"/>
              </a:ext>
            </a:extLst>
          </p:cNvPr>
          <p:cNvGrpSpPr/>
          <p:nvPr/>
        </p:nvGrpSpPr>
        <p:grpSpPr>
          <a:xfrm>
            <a:off x="1974632" y="5778498"/>
            <a:ext cx="830182" cy="335111"/>
            <a:chOff x="85972" y="6717997"/>
            <a:chExt cx="830182" cy="335111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3B3AACF-1CD5-C8FB-B614-A2084094399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51" name="Picture 250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36158085-8070-3FFE-A9B5-80D282FB6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B9CB2AAC-AD20-6887-638B-1180D5724576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0" name="Picture 24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B7C3500-8BCD-E999-9D8D-A2EF496B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0C42C35-473D-128B-C857-4AB2999C36C7}"/>
              </a:ext>
            </a:extLst>
          </p:cNvPr>
          <p:cNvGrpSpPr/>
          <p:nvPr/>
        </p:nvGrpSpPr>
        <p:grpSpPr>
          <a:xfrm>
            <a:off x="1950874" y="5269630"/>
            <a:ext cx="830182" cy="335111"/>
            <a:chOff x="85972" y="6717997"/>
            <a:chExt cx="830182" cy="33511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836F071-51A9-436F-05C1-CC542F2F6D6D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0" name="Picture 6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7EB1311-12D5-1029-EB35-231D8ED55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635CEC24-BA53-3D0E-B083-8BEA6E07267B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5" name="Picture 2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9AB878-3C56-F708-6D02-11D83A623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2727FCF6-114D-9437-8F07-8E5CA967B55C}"/>
              </a:ext>
            </a:extLst>
          </p:cNvPr>
          <p:cNvGrpSpPr/>
          <p:nvPr/>
        </p:nvGrpSpPr>
        <p:grpSpPr>
          <a:xfrm>
            <a:off x="1946776" y="5435214"/>
            <a:ext cx="830182" cy="335111"/>
            <a:chOff x="85972" y="6717997"/>
            <a:chExt cx="830182" cy="335111"/>
          </a:xfrm>
        </p:grpSpPr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C2E58FFF-AFDE-F23E-FAB7-303216F9553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5" name="Picture 644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9CD96A7-D4AF-370E-8C06-421C5AE9B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C9A89EF-FD2F-1B98-ECAD-D4EB6DC38FA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4" name="Picture 64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88D82AC-EF7B-A996-369E-F18A9D1E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3E2CD898-3999-4A25-4A56-335EAB7660D9}"/>
              </a:ext>
            </a:extLst>
          </p:cNvPr>
          <p:cNvGrpSpPr/>
          <p:nvPr/>
        </p:nvGrpSpPr>
        <p:grpSpPr>
          <a:xfrm>
            <a:off x="1959509" y="5626428"/>
            <a:ext cx="830182" cy="335111"/>
            <a:chOff x="85972" y="6717997"/>
            <a:chExt cx="830182" cy="335111"/>
          </a:xfrm>
        </p:grpSpPr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15305D76-948B-EF69-17B3-19B39DC89FD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50" name="Picture 64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572DCE2F-A32D-EDD7-E354-5B2D56C7C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95FED3BC-2390-4D14-BD3F-78EFF3C975EA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9" name="Picture 6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36A6A2-1310-C08A-D96E-EDEE4F79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F7816EF8-AAB6-18E3-3D3E-053FC7F7E657}"/>
              </a:ext>
            </a:extLst>
          </p:cNvPr>
          <p:cNvGrpSpPr/>
          <p:nvPr/>
        </p:nvGrpSpPr>
        <p:grpSpPr>
          <a:xfrm>
            <a:off x="4963504" y="5787231"/>
            <a:ext cx="822960" cy="225349"/>
            <a:chOff x="3003607" y="6646270"/>
            <a:chExt cx="822960" cy="225349"/>
          </a:xfrm>
        </p:grpSpPr>
        <p:pic>
          <p:nvPicPr>
            <p:cNvPr id="337" name="Picture 33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A15A38B-B6E8-E7C8-1B07-2DDD6BC7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3EC6120-0236-859C-A801-C2B6967451C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A7BE336-1AA1-D6D8-7EA6-1B74009E1BD7}"/>
              </a:ext>
            </a:extLst>
          </p:cNvPr>
          <p:cNvGrpSpPr/>
          <p:nvPr/>
        </p:nvGrpSpPr>
        <p:grpSpPr>
          <a:xfrm>
            <a:off x="5832894" y="5773742"/>
            <a:ext cx="822960" cy="225349"/>
            <a:chOff x="3003607" y="6646270"/>
            <a:chExt cx="822960" cy="225349"/>
          </a:xfrm>
        </p:grpSpPr>
        <p:pic>
          <p:nvPicPr>
            <p:cNvPr id="340" name="Picture 33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55A6AF5-7A3B-380A-B08C-6C5CECC4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40FE29D-CEFC-9B9D-3B78-1E9907D580E2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3FF643-40DD-7280-3475-9D30F4A91563}"/>
              </a:ext>
            </a:extLst>
          </p:cNvPr>
          <p:cNvGrpSpPr/>
          <p:nvPr/>
        </p:nvGrpSpPr>
        <p:grpSpPr>
          <a:xfrm>
            <a:off x="4084669" y="6023893"/>
            <a:ext cx="822960" cy="225349"/>
            <a:chOff x="3003607" y="6646270"/>
            <a:chExt cx="822960" cy="225349"/>
          </a:xfrm>
        </p:grpSpPr>
        <p:pic>
          <p:nvPicPr>
            <p:cNvPr id="343" name="Picture 34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9414E3B-182A-BC06-9EA9-671555DA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13C9DD9-2B01-8237-D304-B13DAE66D95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9CEA1570-9EE4-3D41-CC99-12EA8110787E}"/>
              </a:ext>
            </a:extLst>
          </p:cNvPr>
          <p:cNvGrpSpPr/>
          <p:nvPr/>
        </p:nvGrpSpPr>
        <p:grpSpPr>
          <a:xfrm>
            <a:off x="4937955" y="6037404"/>
            <a:ext cx="822960" cy="225349"/>
            <a:chOff x="3003607" y="6646270"/>
            <a:chExt cx="822960" cy="225349"/>
          </a:xfrm>
        </p:grpSpPr>
        <p:pic>
          <p:nvPicPr>
            <p:cNvPr id="346" name="Picture 34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1948C7D-A6A7-71DD-44AE-DD9496B6A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2774A16-C2DD-7F15-E09D-D9A806F0D6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FEAEE4D-48DF-FCDC-B2D1-D2B7115646A6}"/>
              </a:ext>
            </a:extLst>
          </p:cNvPr>
          <p:cNvGrpSpPr/>
          <p:nvPr/>
        </p:nvGrpSpPr>
        <p:grpSpPr>
          <a:xfrm>
            <a:off x="5827407" y="6032414"/>
            <a:ext cx="822960" cy="225349"/>
            <a:chOff x="3003607" y="6646270"/>
            <a:chExt cx="822960" cy="225349"/>
          </a:xfrm>
        </p:grpSpPr>
        <p:pic>
          <p:nvPicPr>
            <p:cNvPr id="349" name="Picture 3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782BB13-970E-010E-075C-374CE40D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814F6956-DE9A-3A9F-AFC6-AD2DA7A009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97E59FE-2449-E20C-01F1-AFC143307EB0}"/>
              </a:ext>
            </a:extLst>
          </p:cNvPr>
          <p:cNvGrpSpPr/>
          <p:nvPr/>
        </p:nvGrpSpPr>
        <p:grpSpPr>
          <a:xfrm>
            <a:off x="4084669" y="6280878"/>
            <a:ext cx="822960" cy="225349"/>
            <a:chOff x="3003607" y="6646270"/>
            <a:chExt cx="822960" cy="225349"/>
          </a:xfrm>
        </p:grpSpPr>
        <p:pic>
          <p:nvPicPr>
            <p:cNvPr id="352" name="Picture 35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A6707E-AA29-1F53-E962-08593345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F4CDEC1-7C75-F67F-6549-2233B5DDAD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7C1F677F-5885-1BC5-4C5F-A2F6E76A43B8}"/>
              </a:ext>
            </a:extLst>
          </p:cNvPr>
          <p:cNvGrpSpPr/>
          <p:nvPr/>
        </p:nvGrpSpPr>
        <p:grpSpPr>
          <a:xfrm>
            <a:off x="4966467" y="6294430"/>
            <a:ext cx="822960" cy="225349"/>
            <a:chOff x="3003607" y="6646270"/>
            <a:chExt cx="822960" cy="225349"/>
          </a:xfrm>
        </p:grpSpPr>
        <p:pic>
          <p:nvPicPr>
            <p:cNvPr id="355" name="Picture 3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C0C0B15-D3F2-366A-BC17-2451DA7E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CBB49E9-A2D0-AA4F-0542-F8AD576D69FB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7FCD8B87-A69A-634B-4E73-158FE67F8966}"/>
              </a:ext>
            </a:extLst>
          </p:cNvPr>
          <p:cNvGrpSpPr/>
          <p:nvPr/>
        </p:nvGrpSpPr>
        <p:grpSpPr>
          <a:xfrm>
            <a:off x="5856894" y="6305804"/>
            <a:ext cx="822960" cy="225349"/>
            <a:chOff x="3003607" y="6646270"/>
            <a:chExt cx="822960" cy="225349"/>
          </a:xfrm>
        </p:grpSpPr>
        <p:pic>
          <p:nvPicPr>
            <p:cNvPr id="358" name="Picture 35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555ADF-F1F1-F029-C697-D7AB1EC15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4920E4-850F-D336-6CA7-16C13E1F214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BE463BED-197B-72A0-390A-806A5E6430CF}"/>
              </a:ext>
            </a:extLst>
          </p:cNvPr>
          <p:cNvGrpSpPr/>
          <p:nvPr/>
        </p:nvGrpSpPr>
        <p:grpSpPr>
          <a:xfrm>
            <a:off x="4055383" y="6526322"/>
            <a:ext cx="822960" cy="225349"/>
            <a:chOff x="3003607" y="6646270"/>
            <a:chExt cx="822960" cy="225349"/>
          </a:xfrm>
        </p:grpSpPr>
        <p:pic>
          <p:nvPicPr>
            <p:cNvPr id="362" name="Picture 36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A301073-C470-3B37-C4AE-9A933EB91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4CF83897-5203-086E-99F1-750645F84AA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4B25B9C8-725D-9F7C-5E72-289D81C8D91C}"/>
              </a:ext>
            </a:extLst>
          </p:cNvPr>
          <p:cNvGrpSpPr/>
          <p:nvPr/>
        </p:nvGrpSpPr>
        <p:grpSpPr>
          <a:xfrm>
            <a:off x="4983792" y="6527916"/>
            <a:ext cx="822960" cy="225349"/>
            <a:chOff x="3003607" y="6646270"/>
            <a:chExt cx="822960" cy="225349"/>
          </a:xfrm>
        </p:grpSpPr>
        <p:pic>
          <p:nvPicPr>
            <p:cNvPr id="366" name="Picture 36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ACBE722-2F9D-B178-3A97-30223D8A0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842FFC6-823E-A2E4-9495-A91B50CBD1F5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6E939DCD-A2AC-CD4D-FF16-B244AFDC5E03}"/>
              </a:ext>
            </a:extLst>
          </p:cNvPr>
          <p:cNvGrpSpPr/>
          <p:nvPr/>
        </p:nvGrpSpPr>
        <p:grpSpPr>
          <a:xfrm>
            <a:off x="5870050" y="6539290"/>
            <a:ext cx="822960" cy="225349"/>
            <a:chOff x="3003607" y="6646270"/>
            <a:chExt cx="822960" cy="225349"/>
          </a:xfrm>
        </p:grpSpPr>
        <p:pic>
          <p:nvPicPr>
            <p:cNvPr id="369" name="Picture 36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55ED7FE-87AE-77A3-E994-51DABCC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87613B-2336-6780-F632-3B02A9DA45E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2D781820-53D7-B300-C1BB-AA6525035811}"/>
              </a:ext>
            </a:extLst>
          </p:cNvPr>
          <p:cNvGrpSpPr/>
          <p:nvPr/>
        </p:nvGrpSpPr>
        <p:grpSpPr>
          <a:xfrm>
            <a:off x="4983792" y="6812113"/>
            <a:ext cx="822960" cy="225349"/>
            <a:chOff x="3003607" y="6646270"/>
            <a:chExt cx="822960" cy="225349"/>
          </a:xfrm>
        </p:grpSpPr>
        <p:pic>
          <p:nvPicPr>
            <p:cNvPr id="372" name="Picture 37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CDED602-59A9-D076-6108-8FFD78743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E4E449E-3DA7-BAE9-71C1-07157DDF0F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E99472A2-9034-6670-D707-A72E1E23DD6E}"/>
              </a:ext>
            </a:extLst>
          </p:cNvPr>
          <p:cNvGrpSpPr/>
          <p:nvPr/>
        </p:nvGrpSpPr>
        <p:grpSpPr>
          <a:xfrm>
            <a:off x="3988040" y="7337747"/>
            <a:ext cx="822960" cy="225349"/>
            <a:chOff x="3003607" y="6646270"/>
            <a:chExt cx="822960" cy="225349"/>
          </a:xfrm>
        </p:grpSpPr>
        <p:pic>
          <p:nvPicPr>
            <p:cNvPr id="375" name="Picture 37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6E32AE-B5C1-BF11-A6DD-E6B8EB8D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EB6F29BA-245F-00E0-4495-456546B24ADC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CBB59AF1-34AD-E548-A52E-109E6875D719}"/>
              </a:ext>
            </a:extLst>
          </p:cNvPr>
          <p:cNvGrpSpPr/>
          <p:nvPr/>
        </p:nvGrpSpPr>
        <p:grpSpPr>
          <a:xfrm>
            <a:off x="4018430" y="7064199"/>
            <a:ext cx="822960" cy="225349"/>
            <a:chOff x="3003607" y="6646270"/>
            <a:chExt cx="822960" cy="225349"/>
          </a:xfrm>
        </p:grpSpPr>
        <p:pic>
          <p:nvPicPr>
            <p:cNvPr id="378" name="Picture 37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FACA84C-C331-41B0-E027-5CCBACCA7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0A01F63E-F9EA-1613-A055-D1A29D3E47A3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91BB5B8-FF94-739E-0B06-2F5778B5D3F0}"/>
              </a:ext>
            </a:extLst>
          </p:cNvPr>
          <p:cNvGrpSpPr/>
          <p:nvPr/>
        </p:nvGrpSpPr>
        <p:grpSpPr>
          <a:xfrm>
            <a:off x="4055383" y="6801592"/>
            <a:ext cx="822960" cy="225349"/>
            <a:chOff x="3003607" y="6646270"/>
            <a:chExt cx="822960" cy="225349"/>
          </a:xfrm>
        </p:grpSpPr>
        <p:pic>
          <p:nvPicPr>
            <p:cNvPr id="381" name="Picture 3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DBCEAC0-578E-43D3-5A30-3F305F80B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0895B9B8-2613-4657-1170-F3E2367EA27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526F630-A505-DEF0-7D57-A56A6A2BAEE4}"/>
              </a:ext>
            </a:extLst>
          </p:cNvPr>
          <p:cNvGrpSpPr/>
          <p:nvPr/>
        </p:nvGrpSpPr>
        <p:grpSpPr>
          <a:xfrm>
            <a:off x="5002301" y="7087705"/>
            <a:ext cx="822960" cy="225349"/>
            <a:chOff x="3003607" y="6646270"/>
            <a:chExt cx="822960" cy="225349"/>
          </a:xfrm>
        </p:grpSpPr>
        <p:pic>
          <p:nvPicPr>
            <p:cNvPr id="704" name="Picture 7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742E040-77EC-BA37-F8E6-0EE07A9A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38A7CCB6-A090-CA8E-BD15-001F6DAB6C8E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35AC5E5F-1B94-608A-856B-6076E2AD6893}"/>
              </a:ext>
            </a:extLst>
          </p:cNvPr>
          <p:cNvGrpSpPr/>
          <p:nvPr/>
        </p:nvGrpSpPr>
        <p:grpSpPr>
          <a:xfrm>
            <a:off x="5949843" y="7079184"/>
            <a:ext cx="822960" cy="225349"/>
            <a:chOff x="3003607" y="6646270"/>
            <a:chExt cx="822960" cy="225349"/>
          </a:xfrm>
        </p:grpSpPr>
        <p:pic>
          <p:nvPicPr>
            <p:cNvPr id="707" name="Picture 7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671977A-6887-5743-BAD4-2EABA4374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8F4F8840-FAFD-3935-02E5-50A97EAF0EF9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BA41E2E4-B70B-4576-75AB-D1106AF71B5C}"/>
              </a:ext>
            </a:extLst>
          </p:cNvPr>
          <p:cNvGrpSpPr/>
          <p:nvPr/>
        </p:nvGrpSpPr>
        <p:grpSpPr>
          <a:xfrm>
            <a:off x="5897674" y="6811637"/>
            <a:ext cx="822960" cy="225349"/>
            <a:chOff x="3003607" y="6646270"/>
            <a:chExt cx="822960" cy="225349"/>
          </a:xfrm>
        </p:grpSpPr>
        <p:pic>
          <p:nvPicPr>
            <p:cNvPr id="710" name="Picture 7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B8A38D4-AB69-A9D9-490B-53C360144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D5E27A2E-A07A-3321-30C1-544F45B8EE1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69526086-50F7-C90A-138F-3762D2BD334B}"/>
              </a:ext>
            </a:extLst>
          </p:cNvPr>
          <p:cNvGrpSpPr/>
          <p:nvPr/>
        </p:nvGrpSpPr>
        <p:grpSpPr>
          <a:xfrm>
            <a:off x="4993246" y="7363297"/>
            <a:ext cx="822960" cy="225349"/>
            <a:chOff x="3003607" y="6646270"/>
            <a:chExt cx="822960" cy="225349"/>
          </a:xfrm>
        </p:grpSpPr>
        <p:pic>
          <p:nvPicPr>
            <p:cNvPr id="713" name="Picture 7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5043BA2F-6BB7-95E1-2767-AAD4C516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AD7B6E6-3A3D-63E2-C872-A6927DFE93D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5" name="Group 714">
            <a:extLst>
              <a:ext uri="{FF2B5EF4-FFF2-40B4-BE49-F238E27FC236}">
                <a16:creationId xmlns:a16="http://schemas.microsoft.com/office/drawing/2014/main" id="{B9D42EA3-B054-09AC-62C8-8488FB7BD79D}"/>
              </a:ext>
            </a:extLst>
          </p:cNvPr>
          <p:cNvGrpSpPr/>
          <p:nvPr/>
        </p:nvGrpSpPr>
        <p:grpSpPr>
          <a:xfrm>
            <a:off x="5977661" y="7337747"/>
            <a:ext cx="822960" cy="225349"/>
            <a:chOff x="3003607" y="6646270"/>
            <a:chExt cx="822960" cy="225349"/>
          </a:xfrm>
        </p:grpSpPr>
        <p:pic>
          <p:nvPicPr>
            <p:cNvPr id="716" name="Picture 7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72DE9B0-83BD-A0DA-7D42-DCCF3E08D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31167D12-F188-9927-D347-613E4C68B51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6" name="Picture 725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6BA0A38F-3247-EA96-835C-3A985B345B2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4241800" y="4464698"/>
            <a:ext cx="800962" cy="543136"/>
          </a:xfrm>
          <a:prstGeom prst="rect">
            <a:avLst/>
          </a:prstGeom>
        </p:spPr>
      </p:pic>
      <p:pic>
        <p:nvPicPr>
          <p:cNvPr id="729" name="Picture 72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B8B75C9-8CED-37BF-A6F2-17BA8518856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4248327" y="4279966"/>
            <a:ext cx="800962" cy="543136"/>
          </a:xfrm>
          <a:prstGeom prst="rect">
            <a:avLst/>
          </a:prstGeom>
        </p:spPr>
      </p:pic>
      <p:pic>
        <p:nvPicPr>
          <p:cNvPr id="750" name="Picture 749" descr="A close-up of sliced meat&#10;&#10;Description automatically generated">
            <a:extLst>
              <a:ext uri="{FF2B5EF4-FFF2-40B4-BE49-F238E27FC236}">
                <a16:creationId xmlns:a16="http://schemas.microsoft.com/office/drawing/2014/main" id="{42BF5C80-FF52-57C1-95AE-49E8A88BF3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66" y="6858000"/>
            <a:ext cx="1557635" cy="489406"/>
          </a:xfrm>
          <a:prstGeom prst="rect">
            <a:avLst/>
          </a:prstGeom>
        </p:spPr>
      </p:pic>
      <p:pic>
        <p:nvPicPr>
          <p:cNvPr id="751" name="Picture 750" descr="A close-up of sliced meat&#10;&#10;Description automatically generated">
            <a:extLst>
              <a:ext uri="{FF2B5EF4-FFF2-40B4-BE49-F238E27FC236}">
                <a16:creationId xmlns:a16="http://schemas.microsoft.com/office/drawing/2014/main" id="{5FE0D868-90C7-F7E3-EBA7-CA83A3C2DA6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81" y="7207623"/>
            <a:ext cx="1557635" cy="489406"/>
          </a:xfrm>
          <a:prstGeom prst="rect">
            <a:avLst/>
          </a:prstGeom>
        </p:spPr>
      </p:pic>
      <p:pic>
        <p:nvPicPr>
          <p:cNvPr id="752" name="Picture 751" descr="A close-up of sliced meat&#10;&#10;Description automatically generated">
            <a:extLst>
              <a:ext uri="{FF2B5EF4-FFF2-40B4-BE49-F238E27FC236}">
                <a16:creationId xmlns:a16="http://schemas.microsoft.com/office/drawing/2014/main" id="{0BF143D7-AB60-2944-20F9-01E8C912FB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56" y="6785485"/>
            <a:ext cx="1557635" cy="489406"/>
          </a:xfrm>
          <a:prstGeom prst="rect">
            <a:avLst/>
          </a:prstGeom>
        </p:spPr>
      </p:pic>
      <p:pic>
        <p:nvPicPr>
          <p:cNvPr id="753" name="Picture 752" descr="A close-up of sliced meat&#10;&#10;Description automatically generated">
            <a:extLst>
              <a:ext uri="{FF2B5EF4-FFF2-40B4-BE49-F238E27FC236}">
                <a16:creationId xmlns:a16="http://schemas.microsoft.com/office/drawing/2014/main" id="{C5B7B03B-1A36-4824-6DE5-D0F60CB53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59" y="7180302"/>
            <a:ext cx="1557635" cy="489406"/>
          </a:xfrm>
          <a:prstGeom prst="rect">
            <a:avLst/>
          </a:prstGeom>
        </p:spPr>
      </p:pic>
      <p:pic>
        <p:nvPicPr>
          <p:cNvPr id="754" name="Picture 753" descr="A close-up of sliced meat&#10;&#10;Description automatically generated">
            <a:extLst>
              <a:ext uri="{FF2B5EF4-FFF2-40B4-BE49-F238E27FC236}">
                <a16:creationId xmlns:a16="http://schemas.microsoft.com/office/drawing/2014/main" id="{EEE68F7D-A2BC-57E1-C7B9-4950CE18E8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05" y="6366673"/>
            <a:ext cx="1557635" cy="489406"/>
          </a:xfrm>
          <a:prstGeom prst="rect">
            <a:avLst/>
          </a:prstGeom>
        </p:spPr>
      </p:pic>
      <p:pic>
        <p:nvPicPr>
          <p:cNvPr id="757" name="Picture 756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3F78F239-8378-FB28-D9C7-0A46E77A9B6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16856" y="6214676"/>
            <a:ext cx="665268" cy="451121"/>
          </a:xfrm>
          <a:prstGeom prst="rect">
            <a:avLst/>
          </a:prstGeom>
        </p:spPr>
      </p:pic>
      <p:pic>
        <p:nvPicPr>
          <p:cNvPr id="758" name="Picture 757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F7FB1B9-454C-B5BB-1024-C9BF0CC1D8B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10304611" y="6506227"/>
            <a:ext cx="665268" cy="451121"/>
          </a:xfrm>
          <a:prstGeom prst="rect">
            <a:avLst/>
          </a:prstGeom>
        </p:spPr>
      </p:pic>
      <p:pic>
        <p:nvPicPr>
          <p:cNvPr id="759" name="Picture 75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C7646F7F-0AEE-3A9F-040E-5BD3A4BD167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10787107" y="6265788"/>
            <a:ext cx="665268" cy="451121"/>
          </a:xfrm>
          <a:prstGeom prst="rect">
            <a:avLst/>
          </a:prstGeom>
        </p:spPr>
      </p:pic>
      <p:grpSp>
        <p:nvGrpSpPr>
          <p:cNvPr id="777" name="Group 776">
            <a:extLst>
              <a:ext uri="{FF2B5EF4-FFF2-40B4-BE49-F238E27FC236}">
                <a16:creationId xmlns:a16="http://schemas.microsoft.com/office/drawing/2014/main" id="{79307C2D-6D00-5AF9-8C4B-0CC534BFDE30}"/>
              </a:ext>
            </a:extLst>
          </p:cNvPr>
          <p:cNvGrpSpPr/>
          <p:nvPr/>
        </p:nvGrpSpPr>
        <p:grpSpPr>
          <a:xfrm>
            <a:off x="4033813" y="5672395"/>
            <a:ext cx="2726834" cy="1854694"/>
            <a:chOff x="2154213" y="5672395"/>
            <a:chExt cx="2726834" cy="1854694"/>
          </a:xfrm>
        </p:grpSpPr>
        <p:pic>
          <p:nvPicPr>
            <p:cNvPr id="735" name="Picture 73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AA9D4E5-9615-FF84-6E01-88C27804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3" y="5672395"/>
              <a:ext cx="731520" cy="248752"/>
            </a:xfrm>
            <a:prstGeom prst="rect">
              <a:avLst/>
            </a:prstGeom>
          </p:spPr>
        </p:pic>
        <p:pic>
          <p:nvPicPr>
            <p:cNvPr id="737" name="Picture 73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16135B3B-BAEC-2E60-0128-B82E6984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59" y="5687391"/>
              <a:ext cx="731520" cy="248752"/>
            </a:xfrm>
            <a:prstGeom prst="rect">
              <a:avLst/>
            </a:prstGeom>
          </p:spPr>
        </p:pic>
        <p:pic>
          <p:nvPicPr>
            <p:cNvPr id="738" name="Picture 73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64E46DC2-3E4B-A0F0-834D-8298D05F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1" y="5701682"/>
              <a:ext cx="731520" cy="248752"/>
            </a:xfrm>
            <a:prstGeom prst="rect">
              <a:avLst/>
            </a:prstGeom>
          </p:spPr>
        </p:pic>
        <p:pic>
          <p:nvPicPr>
            <p:cNvPr id="739" name="Picture 73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2A6160D-DB73-5C0D-B0F0-744324F2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0" y="5954276"/>
              <a:ext cx="731520" cy="248752"/>
            </a:xfrm>
            <a:prstGeom prst="rect">
              <a:avLst/>
            </a:prstGeom>
          </p:spPr>
        </p:pic>
        <p:pic>
          <p:nvPicPr>
            <p:cNvPr id="740" name="Picture 739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07DD39C-2626-28F3-E8D7-44F3E0D3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84" y="5945141"/>
              <a:ext cx="731520" cy="248752"/>
            </a:xfrm>
            <a:prstGeom prst="rect">
              <a:avLst/>
            </a:prstGeom>
          </p:spPr>
        </p:pic>
        <p:pic>
          <p:nvPicPr>
            <p:cNvPr id="741" name="Picture 74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4E2D577-2295-B4D2-D115-FD4800DE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074" y="5945141"/>
              <a:ext cx="731520" cy="248752"/>
            </a:xfrm>
            <a:prstGeom prst="rect">
              <a:avLst/>
            </a:prstGeom>
          </p:spPr>
        </p:pic>
        <p:pic>
          <p:nvPicPr>
            <p:cNvPr id="742" name="Picture 74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3D8B2FC-0E94-F5CF-6D4B-C5FA9117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08" y="6200841"/>
              <a:ext cx="731520" cy="248752"/>
            </a:xfrm>
            <a:prstGeom prst="rect">
              <a:avLst/>
            </a:prstGeom>
          </p:spPr>
        </p:pic>
        <p:pic>
          <p:nvPicPr>
            <p:cNvPr id="743" name="Picture 74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18F82AF-0CB3-A077-9AD6-6776DEF2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49" y="6229989"/>
              <a:ext cx="731520" cy="248752"/>
            </a:xfrm>
            <a:prstGeom prst="rect">
              <a:avLst/>
            </a:prstGeom>
          </p:spPr>
        </p:pic>
        <p:pic>
          <p:nvPicPr>
            <p:cNvPr id="744" name="Picture 74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4EAD043-2726-2958-5224-0C5251A5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908" y="6225954"/>
              <a:ext cx="731520" cy="248752"/>
            </a:xfrm>
            <a:prstGeom prst="rect">
              <a:avLst/>
            </a:prstGeom>
          </p:spPr>
        </p:pic>
        <p:pic>
          <p:nvPicPr>
            <p:cNvPr id="745" name="Picture 74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6BD2DD6-CC24-CAD3-C644-40165AF1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537" y="6724346"/>
              <a:ext cx="731520" cy="248752"/>
            </a:xfrm>
            <a:prstGeom prst="rect">
              <a:avLst/>
            </a:prstGeom>
          </p:spPr>
        </p:pic>
        <p:pic>
          <p:nvPicPr>
            <p:cNvPr id="746" name="Picture 74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B715D1E-E1DA-EF2B-E1E1-05EC838C7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997" y="6477430"/>
              <a:ext cx="731520" cy="248752"/>
            </a:xfrm>
            <a:prstGeom prst="rect">
              <a:avLst/>
            </a:prstGeom>
          </p:spPr>
        </p:pic>
        <p:pic>
          <p:nvPicPr>
            <p:cNvPr id="748" name="Picture 74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E208BF3-8C50-8824-E40B-0F302A10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387" y="6982469"/>
              <a:ext cx="731520" cy="248752"/>
            </a:xfrm>
            <a:prstGeom prst="rect">
              <a:avLst/>
            </a:prstGeom>
          </p:spPr>
        </p:pic>
        <p:pic>
          <p:nvPicPr>
            <p:cNvPr id="749" name="Picture 74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27B3156-21DE-D838-DA00-0AAC926C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27" y="7244996"/>
              <a:ext cx="731520" cy="248752"/>
            </a:xfrm>
            <a:prstGeom prst="rect">
              <a:avLst/>
            </a:prstGeom>
          </p:spPr>
        </p:pic>
        <p:pic>
          <p:nvPicPr>
            <p:cNvPr id="761" name="Picture 76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97C248B-2210-AC16-A0E4-AFF6956D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13" y="7269355"/>
              <a:ext cx="731520" cy="248752"/>
            </a:xfrm>
            <a:prstGeom prst="rect">
              <a:avLst/>
            </a:prstGeom>
          </p:spPr>
        </p:pic>
        <p:pic>
          <p:nvPicPr>
            <p:cNvPr id="762" name="Picture 76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7878AFB-0217-AC28-CEB8-82CE0DC6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954" y="6982469"/>
              <a:ext cx="731520" cy="248752"/>
            </a:xfrm>
            <a:prstGeom prst="rect">
              <a:avLst/>
            </a:prstGeom>
          </p:spPr>
        </p:pic>
        <p:pic>
          <p:nvPicPr>
            <p:cNvPr id="763" name="Picture 76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817B1C9-8835-0112-A631-21D454A8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04" y="6702376"/>
              <a:ext cx="731520" cy="248752"/>
            </a:xfrm>
            <a:prstGeom prst="rect">
              <a:avLst/>
            </a:prstGeom>
          </p:spPr>
        </p:pic>
        <p:pic>
          <p:nvPicPr>
            <p:cNvPr id="764" name="Picture 76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C7BA8A27-4CA7-C18D-2D80-A06480AF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414" y="6435052"/>
              <a:ext cx="731520" cy="248752"/>
            </a:xfrm>
            <a:prstGeom prst="rect">
              <a:avLst/>
            </a:prstGeom>
          </p:spPr>
        </p:pic>
        <p:pic>
          <p:nvPicPr>
            <p:cNvPr id="765" name="Picture 76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44389683-50D1-D2BE-F7DF-EDE248C2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69" y="6454501"/>
              <a:ext cx="731520" cy="248752"/>
            </a:xfrm>
            <a:prstGeom prst="rect">
              <a:avLst/>
            </a:prstGeom>
          </p:spPr>
        </p:pic>
        <p:pic>
          <p:nvPicPr>
            <p:cNvPr id="766" name="Picture 76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A977217-FD59-FB5B-2EB4-FAECE690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730" y="7278337"/>
              <a:ext cx="731520" cy="248752"/>
            </a:xfrm>
            <a:prstGeom prst="rect">
              <a:avLst/>
            </a:prstGeom>
          </p:spPr>
        </p:pic>
        <p:pic>
          <p:nvPicPr>
            <p:cNvPr id="767" name="Picture 76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9EDC5ADA-4392-0837-BF00-FDA020B9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986" y="6716210"/>
              <a:ext cx="731520" cy="248752"/>
            </a:xfrm>
            <a:prstGeom prst="rect">
              <a:avLst/>
            </a:prstGeom>
          </p:spPr>
        </p:pic>
        <p:pic>
          <p:nvPicPr>
            <p:cNvPr id="768" name="Picture 76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12F11F0-FA4F-8953-1282-35F6A3EF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66" y="6990888"/>
              <a:ext cx="731520" cy="248752"/>
            </a:xfrm>
            <a:prstGeom prst="rect">
              <a:avLst/>
            </a:prstGeom>
          </p:spPr>
        </p:pic>
      </p:grpSp>
      <p:pic>
        <p:nvPicPr>
          <p:cNvPr id="769" name="Picture 768" descr="A close-up of a loaf of bread&#10;&#10;Description automatically generated">
            <a:extLst>
              <a:ext uri="{FF2B5EF4-FFF2-40B4-BE49-F238E27FC236}">
                <a16:creationId xmlns:a16="http://schemas.microsoft.com/office/drawing/2014/main" id="{B51EFF9B-CF5F-0FAC-EC47-528AC8633EB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580903" y="6536751"/>
            <a:ext cx="822960" cy="202230"/>
          </a:xfrm>
          <a:prstGeom prst="rect">
            <a:avLst/>
          </a:prstGeom>
        </p:spPr>
      </p:pic>
      <p:pic>
        <p:nvPicPr>
          <p:cNvPr id="770" name="Picture 769" descr="A close-up of a loaf of bread&#10;&#10;Description automatically generated">
            <a:extLst>
              <a:ext uri="{FF2B5EF4-FFF2-40B4-BE49-F238E27FC236}">
                <a16:creationId xmlns:a16="http://schemas.microsoft.com/office/drawing/2014/main" id="{2194C3C7-3F52-CD2D-6B39-498DA5E96A1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589742" y="6712035"/>
            <a:ext cx="822960" cy="202230"/>
          </a:xfrm>
          <a:prstGeom prst="rect">
            <a:avLst/>
          </a:prstGeom>
        </p:spPr>
      </p:pic>
      <p:pic>
        <p:nvPicPr>
          <p:cNvPr id="771" name="Picture 770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DA40053-6E7A-896A-3237-C33584DCFFF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601020" y="6898268"/>
            <a:ext cx="822960" cy="202230"/>
          </a:xfrm>
          <a:prstGeom prst="rect">
            <a:avLst/>
          </a:prstGeom>
        </p:spPr>
      </p:pic>
      <p:pic>
        <p:nvPicPr>
          <p:cNvPr id="772" name="Picture 771" descr="A close-up of a loaf of bread&#10;&#10;Description automatically generated">
            <a:extLst>
              <a:ext uri="{FF2B5EF4-FFF2-40B4-BE49-F238E27FC236}">
                <a16:creationId xmlns:a16="http://schemas.microsoft.com/office/drawing/2014/main" id="{5E2A66A8-5189-5CBC-7CB8-C234FA82581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9611463">
            <a:off x="1793218" y="6691959"/>
            <a:ext cx="822960" cy="202230"/>
          </a:xfrm>
          <a:prstGeom prst="rect">
            <a:avLst/>
          </a:prstGeom>
        </p:spPr>
      </p:pic>
      <p:pic>
        <p:nvPicPr>
          <p:cNvPr id="773" name="Picture 772" descr="A close-up of a loaf of bread&#10;&#10;Description automatically generated">
            <a:extLst>
              <a:ext uri="{FF2B5EF4-FFF2-40B4-BE49-F238E27FC236}">
                <a16:creationId xmlns:a16="http://schemas.microsoft.com/office/drawing/2014/main" id="{CFDC0D70-0D91-9045-5538-F538D0D36E6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685539" y="5979233"/>
            <a:ext cx="822960" cy="202230"/>
          </a:xfrm>
          <a:prstGeom prst="rect">
            <a:avLst/>
          </a:prstGeom>
        </p:spPr>
      </p:pic>
      <p:pic>
        <p:nvPicPr>
          <p:cNvPr id="774" name="Picture 77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98DD883-3A1F-705A-610E-98D05EBF6FD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837939" y="6131633"/>
            <a:ext cx="822960" cy="202230"/>
          </a:xfrm>
          <a:prstGeom prst="rect">
            <a:avLst/>
          </a:prstGeom>
        </p:spPr>
      </p:pic>
      <p:grpSp>
        <p:nvGrpSpPr>
          <p:cNvPr id="800" name="Group 799">
            <a:extLst>
              <a:ext uri="{FF2B5EF4-FFF2-40B4-BE49-F238E27FC236}">
                <a16:creationId xmlns:a16="http://schemas.microsoft.com/office/drawing/2014/main" id="{BDA6E874-475C-639A-9AFB-CD4D1A4482C4}"/>
              </a:ext>
            </a:extLst>
          </p:cNvPr>
          <p:cNvGrpSpPr/>
          <p:nvPr/>
        </p:nvGrpSpPr>
        <p:grpSpPr>
          <a:xfrm>
            <a:off x="3974297" y="5715397"/>
            <a:ext cx="2815325" cy="1781812"/>
            <a:chOff x="2094696" y="5715397"/>
            <a:chExt cx="2815325" cy="1781812"/>
          </a:xfrm>
        </p:grpSpPr>
        <p:pic>
          <p:nvPicPr>
            <p:cNvPr id="778" name="Picture 77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7112962-252F-D060-9CEE-89DD8C4A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3427" y="5729855"/>
              <a:ext cx="800962" cy="176743"/>
            </a:xfrm>
            <a:prstGeom prst="rect">
              <a:avLst/>
            </a:prstGeom>
          </p:spPr>
        </p:pic>
        <p:pic>
          <p:nvPicPr>
            <p:cNvPr id="779" name="Picture 77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81043FB5-01F7-5C44-675D-B7D725DF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15263" y="6000688"/>
              <a:ext cx="800962" cy="176743"/>
            </a:xfrm>
            <a:prstGeom prst="rect">
              <a:avLst/>
            </a:prstGeom>
          </p:spPr>
        </p:pic>
        <p:pic>
          <p:nvPicPr>
            <p:cNvPr id="780" name="Picture 77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A26CD5C-F20E-91F4-55FC-BEAA04F3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7067" y="6240073"/>
              <a:ext cx="800962" cy="176743"/>
            </a:xfrm>
            <a:prstGeom prst="rect">
              <a:avLst/>
            </a:prstGeom>
          </p:spPr>
        </p:pic>
        <p:pic>
          <p:nvPicPr>
            <p:cNvPr id="781" name="Picture 78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2EBE24F-901E-E702-37A4-1C36B337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0870" y="6479869"/>
              <a:ext cx="800962" cy="176743"/>
            </a:xfrm>
            <a:prstGeom prst="rect">
              <a:avLst/>
            </a:prstGeom>
          </p:spPr>
        </p:pic>
        <p:pic>
          <p:nvPicPr>
            <p:cNvPr id="782" name="Picture 78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88D2167-CE3F-C06A-47AE-7BB6E9F1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3908" y="6515588"/>
              <a:ext cx="800962" cy="176743"/>
            </a:xfrm>
            <a:prstGeom prst="rect">
              <a:avLst/>
            </a:prstGeom>
          </p:spPr>
        </p:pic>
        <p:pic>
          <p:nvPicPr>
            <p:cNvPr id="783" name="Picture 782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2EA8544-C486-DD2C-5F5D-0DB86FDE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3249" y="7320466"/>
              <a:ext cx="800962" cy="176743"/>
            </a:xfrm>
            <a:prstGeom prst="rect">
              <a:avLst/>
            </a:prstGeom>
          </p:spPr>
        </p:pic>
        <p:pic>
          <p:nvPicPr>
            <p:cNvPr id="784" name="Picture 78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3C7274D-4A47-5691-4187-14B143E34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33700" y="7029557"/>
              <a:ext cx="800962" cy="176743"/>
            </a:xfrm>
            <a:prstGeom prst="rect">
              <a:avLst/>
            </a:prstGeom>
          </p:spPr>
        </p:pic>
        <p:pic>
          <p:nvPicPr>
            <p:cNvPr id="785" name="Picture 78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EE1CEBBC-12C1-35B0-E431-9AAC449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109059" y="7289225"/>
              <a:ext cx="800962" cy="176743"/>
            </a:xfrm>
            <a:prstGeom prst="rect">
              <a:avLst/>
            </a:prstGeom>
          </p:spPr>
        </p:pic>
        <p:pic>
          <p:nvPicPr>
            <p:cNvPr id="786" name="Picture 78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F49952C7-6076-7C6A-1784-D2D50583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0435" y="6764639"/>
              <a:ext cx="800962" cy="176743"/>
            </a:xfrm>
            <a:prstGeom prst="rect">
              <a:avLst/>
            </a:prstGeom>
          </p:spPr>
        </p:pic>
        <p:pic>
          <p:nvPicPr>
            <p:cNvPr id="787" name="Picture 78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D228F4A-B031-6607-0C98-34B6BD03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7595" y="7006119"/>
              <a:ext cx="800962" cy="176743"/>
            </a:xfrm>
            <a:prstGeom prst="rect">
              <a:avLst/>
            </a:prstGeom>
          </p:spPr>
        </p:pic>
        <p:pic>
          <p:nvPicPr>
            <p:cNvPr id="788" name="Picture 78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26D3BDD1-7AEC-FCBB-BB66-FB3A0E46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42231" y="6273418"/>
              <a:ext cx="800962" cy="176743"/>
            </a:xfrm>
            <a:prstGeom prst="rect">
              <a:avLst/>
            </a:prstGeom>
          </p:spPr>
        </p:pic>
        <p:pic>
          <p:nvPicPr>
            <p:cNvPr id="789" name="Picture 78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3C92A12-F2E6-8BBF-D11C-37889972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88280" y="6526280"/>
              <a:ext cx="800962" cy="176743"/>
            </a:xfrm>
            <a:prstGeom prst="rect">
              <a:avLst/>
            </a:prstGeom>
          </p:spPr>
        </p:pic>
        <p:pic>
          <p:nvPicPr>
            <p:cNvPr id="790" name="Picture 78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6A91F44-8322-3251-1A2C-DF35B6EC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69805" y="5991535"/>
              <a:ext cx="800962" cy="176743"/>
            </a:xfrm>
            <a:prstGeom prst="rect">
              <a:avLst/>
            </a:prstGeom>
          </p:spPr>
        </p:pic>
        <p:pic>
          <p:nvPicPr>
            <p:cNvPr id="791" name="Picture 79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4B271C32-E855-8A7D-CA93-10D77A44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37054" y="5715397"/>
              <a:ext cx="800962" cy="176743"/>
            </a:xfrm>
            <a:prstGeom prst="rect">
              <a:avLst/>
            </a:prstGeom>
          </p:spPr>
        </p:pic>
        <p:pic>
          <p:nvPicPr>
            <p:cNvPr id="792" name="Picture 79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1964F01-7E72-1EF5-3DE7-22B8E13D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52276" y="5739786"/>
              <a:ext cx="800962" cy="176743"/>
            </a:xfrm>
            <a:prstGeom prst="rect">
              <a:avLst/>
            </a:prstGeom>
          </p:spPr>
        </p:pic>
        <p:pic>
          <p:nvPicPr>
            <p:cNvPr id="794" name="Picture 79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546D70C-E2F7-FF2A-24E5-05C5DD58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6799" y="6753257"/>
              <a:ext cx="800962" cy="176743"/>
            </a:xfrm>
            <a:prstGeom prst="rect">
              <a:avLst/>
            </a:prstGeom>
          </p:spPr>
        </p:pic>
        <p:pic>
          <p:nvPicPr>
            <p:cNvPr id="795" name="Picture 79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88C6DCE-6E7E-77E4-D290-FC8AB528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0741" y="5996021"/>
              <a:ext cx="800962" cy="176743"/>
            </a:xfrm>
            <a:prstGeom prst="rect">
              <a:avLst/>
            </a:prstGeom>
          </p:spPr>
        </p:pic>
        <p:pic>
          <p:nvPicPr>
            <p:cNvPr id="796" name="Picture 79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DB43A42-3721-DF41-99ED-F2F8DEAD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85238" y="6757457"/>
              <a:ext cx="800962" cy="176743"/>
            </a:xfrm>
            <a:prstGeom prst="rect">
              <a:avLst/>
            </a:prstGeom>
          </p:spPr>
        </p:pic>
        <p:pic>
          <p:nvPicPr>
            <p:cNvPr id="797" name="Picture 79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E5AEDCE-9F70-B53D-6EAE-DED4715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37131" y="7033754"/>
              <a:ext cx="800962" cy="176743"/>
            </a:xfrm>
            <a:prstGeom prst="rect">
              <a:avLst/>
            </a:prstGeom>
          </p:spPr>
        </p:pic>
        <p:pic>
          <p:nvPicPr>
            <p:cNvPr id="798" name="Picture 79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82DF3FC-2F73-7D6D-1A55-44F48BA1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094696" y="7319736"/>
              <a:ext cx="800962" cy="176743"/>
            </a:xfrm>
            <a:prstGeom prst="rect">
              <a:avLst/>
            </a:prstGeom>
          </p:spPr>
        </p:pic>
        <p:pic>
          <p:nvPicPr>
            <p:cNvPr id="799" name="Picture 79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1E29627-A712-C891-358B-5F945564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5392" y="6275559"/>
              <a:ext cx="800962" cy="176743"/>
            </a:xfrm>
            <a:prstGeom prst="rect">
              <a:avLst/>
            </a:prstGeom>
          </p:spPr>
        </p:pic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7E280828-84B7-FF0A-12FF-1592904640AE}"/>
              </a:ext>
            </a:extLst>
          </p:cNvPr>
          <p:cNvGrpSpPr/>
          <p:nvPr/>
        </p:nvGrpSpPr>
        <p:grpSpPr>
          <a:xfrm>
            <a:off x="3968551" y="5651472"/>
            <a:ext cx="2823855" cy="1779787"/>
            <a:chOff x="2088950" y="5651471"/>
            <a:chExt cx="2823855" cy="1779787"/>
          </a:xfrm>
        </p:grpSpPr>
        <p:pic>
          <p:nvPicPr>
            <p:cNvPr id="801" name="Picture 80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5F1B716-08BA-0F73-1FBC-320AC0D9A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50909" y="5651471"/>
              <a:ext cx="822960" cy="202230"/>
            </a:xfrm>
            <a:prstGeom prst="rect">
              <a:avLst/>
            </a:prstGeom>
          </p:spPr>
        </p:pic>
        <p:pic>
          <p:nvPicPr>
            <p:cNvPr id="802" name="Picture 80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B2970CD-9C86-F2B9-3048-C44198757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4138" y="5659857"/>
              <a:ext cx="822960" cy="202230"/>
            </a:xfrm>
            <a:prstGeom prst="rect">
              <a:avLst/>
            </a:prstGeom>
          </p:spPr>
        </p:pic>
        <p:pic>
          <p:nvPicPr>
            <p:cNvPr id="803" name="Picture 80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804E91C-C9F5-257A-907D-DF1FE31AE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71249" y="5651935"/>
              <a:ext cx="822960" cy="202230"/>
            </a:xfrm>
            <a:prstGeom prst="rect">
              <a:avLst/>
            </a:prstGeom>
          </p:spPr>
        </p:pic>
        <p:pic>
          <p:nvPicPr>
            <p:cNvPr id="804" name="Picture 8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30C052-6B29-8016-CC2E-A107771A8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692" y="5927615"/>
              <a:ext cx="822960" cy="202230"/>
            </a:xfrm>
            <a:prstGeom prst="rect">
              <a:avLst/>
            </a:prstGeom>
          </p:spPr>
        </p:pic>
        <p:pic>
          <p:nvPicPr>
            <p:cNvPr id="805" name="Picture 80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77E76D8-3FA7-BE31-DFB4-02716900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57449" y="5918194"/>
              <a:ext cx="822960" cy="202230"/>
            </a:xfrm>
            <a:prstGeom prst="rect">
              <a:avLst/>
            </a:prstGeom>
          </p:spPr>
        </p:pic>
        <p:pic>
          <p:nvPicPr>
            <p:cNvPr id="806" name="Picture 80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87965E2-A86B-9F4F-4A58-DC9C6055C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46622" y="5917996"/>
              <a:ext cx="822960" cy="202230"/>
            </a:xfrm>
            <a:prstGeom prst="rect">
              <a:avLst/>
            </a:prstGeom>
          </p:spPr>
        </p:pic>
        <p:pic>
          <p:nvPicPr>
            <p:cNvPr id="807" name="Picture 8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FFD6A6C-BE7B-0232-16C0-9070237A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93394" y="6407902"/>
              <a:ext cx="822960" cy="202230"/>
            </a:xfrm>
            <a:prstGeom prst="rect">
              <a:avLst/>
            </a:prstGeom>
          </p:spPr>
        </p:pic>
        <p:pic>
          <p:nvPicPr>
            <p:cNvPr id="808" name="Picture 80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619D03-54A8-DD6C-5A2D-593D4445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14076" y="6437252"/>
              <a:ext cx="822960" cy="202230"/>
            </a:xfrm>
            <a:prstGeom prst="rect">
              <a:avLst/>
            </a:prstGeom>
          </p:spPr>
        </p:pic>
        <p:pic>
          <p:nvPicPr>
            <p:cNvPr id="809" name="Picture 80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AC9F90-AD4C-7326-26B0-4C7BBCB76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03328" y="6675372"/>
              <a:ext cx="822960" cy="202230"/>
            </a:xfrm>
            <a:prstGeom prst="rect">
              <a:avLst/>
            </a:prstGeom>
          </p:spPr>
        </p:pic>
        <p:pic>
          <p:nvPicPr>
            <p:cNvPr id="810" name="Picture 8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07011B2-AF7C-5057-6248-C4EC84596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29221" y="6697486"/>
              <a:ext cx="822960" cy="202230"/>
            </a:xfrm>
            <a:prstGeom prst="rect">
              <a:avLst/>
            </a:prstGeom>
          </p:spPr>
        </p:pic>
        <p:pic>
          <p:nvPicPr>
            <p:cNvPr id="811" name="Picture 81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C0DABB-481C-F3E2-5E10-9775C158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32336" y="6962676"/>
              <a:ext cx="822960" cy="202230"/>
            </a:xfrm>
            <a:prstGeom prst="rect">
              <a:avLst/>
            </a:prstGeom>
          </p:spPr>
        </p:pic>
        <p:pic>
          <p:nvPicPr>
            <p:cNvPr id="812" name="Picture 81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D49F8C8-FA6A-6D7F-849A-8D2D3C2F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088950" y="7209616"/>
              <a:ext cx="822960" cy="202230"/>
            </a:xfrm>
            <a:prstGeom prst="rect">
              <a:avLst/>
            </a:prstGeom>
          </p:spPr>
        </p:pic>
        <p:pic>
          <p:nvPicPr>
            <p:cNvPr id="813" name="Picture 8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44AE87B5-0F6F-1A92-6A09-E4DA2A16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22012" y="6927757"/>
              <a:ext cx="822960" cy="202230"/>
            </a:xfrm>
            <a:prstGeom prst="rect">
              <a:avLst/>
            </a:prstGeom>
          </p:spPr>
        </p:pic>
        <p:pic>
          <p:nvPicPr>
            <p:cNvPr id="814" name="Picture 81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ACE7DAF-06D2-2DA5-3EE0-11762287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60502" y="6674231"/>
              <a:ext cx="822960" cy="202230"/>
            </a:xfrm>
            <a:prstGeom prst="rect">
              <a:avLst/>
            </a:prstGeom>
          </p:spPr>
        </p:pic>
        <p:pic>
          <p:nvPicPr>
            <p:cNvPr id="815" name="Picture 81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C30C2E1-71B4-3A92-76F6-7851CD814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55638" y="6413840"/>
              <a:ext cx="822960" cy="202230"/>
            </a:xfrm>
            <a:prstGeom prst="rect">
              <a:avLst/>
            </a:prstGeom>
          </p:spPr>
        </p:pic>
        <p:pic>
          <p:nvPicPr>
            <p:cNvPr id="816" name="Picture 8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BD208D1-FE2E-1CFB-A9B6-D4CE0483D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69143" y="6199398"/>
              <a:ext cx="822960" cy="202230"/>
            </a:xfrm>
            <a:prstGeom prst="rect">
              <a:avLst/>
            </a:prstGeom>
          </p:spPr>
        </p:pic>
        <p:pic>
          <p:nvPicPr>
            <p:cNvPr id="817" name="Picture 81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62AC5DA-D5F0-295B-40AA-90FE15CE0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9653" y="6174696"/>
              <a:ext cx="822960" cy="202230"/>
            </a:xfrm>
            <a:prstGeom prst="rect">
              <a:avLst/>
            </a:prstGeom>
          </p:spPr>
        </p:pic>
        <p:pic>
          <p:nvPicPr>
            <p:cNvPr id="818" name="Picture 81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BB96D9D-2A0E-B0F3-A526-50F923AB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129" y="6157402"/>
              <a:ext cx="822960" cy="202230"/>
            </a:xfrm>
            <a:prstGeom prst="rect">
              <a:avLst/>
            </a:prstGeom>
          </p:spPr>
        </p:pic>
        <p:pic>
          <p:nvPicPr>
            <p:cNvPr id="819" name="Picture 81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5355EE4-F26B-548D-E780-5EBE89EC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13576" y="7229028"/>
              <a:ext cx="822960" cy="202230"/>
            </a:xfrm>
            <a:prstGeom prst="rect">
              <a:avLst/>
            </a:prstGeom>
          </p:spPr>
        </p:pic>
        <p:pic>
          <p:nvPicPr>
            <p:cNvPr id="820" name="Picture 81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BFE4AB-D655-F961-5742-3BE5B7F4E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9845" y="7205179"/>
              <a:ext cx="822960" cy="202230"/>
            </a:xfrm>
            <a:prstGeom prst="rect">
              <a:avLst/>
            </a:prstGeom>
          </p:spPr>
        </p:pic>
        <p:pic>
          <p:nvPicPr>
            <p:cNvPr id="821" name="Picture 82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C2A7407-11E6-C532-D011-965AFE48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5004" y="6972307"/>
              <a:ext cx="822960" cy="202230"/>
            </a:xfrm>
            <a:prstGeom prst="rect">
              <a:avLst/>
            </a:prstGeom>
          </p:spPr>
        </p:pic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8599F6D7-7449-A0BF-B7E6-ABFA620F3E73}"/>
              </a:ext>
            </a:extLst>
          </p:cNvPr>
          <p:cNvGrpSpPr/>
          <p:nvPr/>
        </p:nvGrpSpPr>
        <p:grpSpPr>
          <a:xfrm>
            <a:off x="7061200" y="1302684"/>
            <a:ext cx="5563314" cy="5021916"/>
            <a:chOff x="5181600" y="1302684"/>
            <a:chExt cx="5563314" cy="5021916"/>
          </a:xfrm>
        </p:grpSpPr>
        <p:pic>
          <p:nvPicPr>
            <p:cNvPr id="736" name="Picture 73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0F3BE8E5-BCF7-8357-D485-856803ED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044" y="5890376"/>
              <a:ext cx="731520" cy="248752"/>
            </a:xfrm>
            <a:prstGeom prst="rect">
              <a:avLst/>
            </a:prstGeom>
          </p:spPr>
        </p:pic>
        <p:pic>
          <p:nvPicPr>
            <p:cNvPr id="760" name="Picture 75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92D733DF-A961-C595-7C9C-C64C5AAC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880" b="89880" l="5719" r="95425">
                          <a14:foregroundMark x1="7680" y1="44337" x2="7680" y2="44337"/>
                          <a14:foregroundMark x1="7026" y1="57590" x2="7026" y2="57590"/>
                          <a14:foregroundMark x1="5882" y1="44819" x2="5882" y2="44819"/>
                          <a14:foregroundMark x1="5719" y1="31084" x2="5719" y2="31084"/>
                          <a14:foregroundMark x1="23366" y1="59518" x2="32843" y2="73253"/>
                          <a14:foregroundMark x1="92484" y1="64578" x2="92484" y2="64578"/>
                          <a14:foregroundMark x1="83660" y1="66988" x2="83660" y2="66988"/>
                          <a14:foregroundMark x1="34477" y1="90120" x2="34477" y2="90120"/>
                          <a14:foregroundMark x1="95425" y1="66988" x2="95425" y2="66988"/>
                          <a14:foregroundMark x1="81209" y1="67711" x2="75490" y2="66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8215835" y="5836022"/>
              <a:ext cx="527937" cy="357996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181600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1">
                      <a:extLst>
                        <a:ext uri="{BEBA8EAE-BF5A-486C-A8C5-ECC9F3942E4B}">
                          <a14:imgProps xmlns:a14="http://schemas.microsoft.com/office/drawing/2010/main">
                            <a14:imgLayer r:embed="rId42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3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5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6" cstate="print">
                  <a:extLst>
                    <a:ext uri="{BEBA8EAE-BF5A-486C-A8C5-ECC9F3942E4B}">
                      <a14:imgProps xmlns:a14="http://schemas.microsoft.com/office/drawing/2010/main">
                        <a14:imgLayer r:embed="rId57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8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6E200-A8BB-9608-064C-906D2D82BE55}"/>
              </a:ext>
            </a:extLst>
          </p:cNvPr>
          <p:cNvGrpSpPr/>
          <p:nvPr/>
        </p:nvGrpSpPr>
        <p:grpSpPr>
          <a:xfrm>
            <a:off x="3784250" y="555374"/>
            <a:ext cx="4725448" cy="1492243"/>
            <a:chOff x="4212076" y="34800"/>
            <a:chExt cx="2725008" cy="27397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D834C6-322B-90F5-6C4A-82A9A52F3E69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B9CBA1-5119-10A3-D40B-4FD0A0835DF6}"/>
                </a:ext>
              </a:extLst>
            </p:cNvPr>
            <p:cNvSpPr txBox="1"/>
            <p:nvPr/>
          </p:nvSpPr>
          <p:spPr>
            <a:xfrm>
              <a:off x="4226822" y="77710"/>
              <a:ext cx="270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I’ve finished panning </a:t>
              </a:r>
              <a:r>
                <a:rPr lang="en-US" sz="2400" b="1">
                  <a:solidFill>
                    <a:srgbClr val="00B050"/>
                  </a:solidFill>
                </a:rPr>
                <a:t>100</a:t>
              </a:r>
              <a:r>
                <a:rPr lang="en-US" sz="2400"/>
                <a:t> sandwiches now I will enter the amount prepared using a pencil in </a:t>
              </a:r>
            </a:p>
            <a:p>
              <a:pPr algn="ctr"/>
              <a:r>
                <a:rPr lang="en-US" sz="2400" b="1"/>
                <a:t>Column 7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DF47704-3183-C5C7-1E77-B9E5F098542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79BE3582-E1AD-9636-809D-020DD916CB6A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39DE4B-8138-735F-0CFA-5EF70A565653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9147692" y="484174"/>
            <a:ext cx="123308" cy="177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3D5C00-CBF2-F24C-C3CB-4D56AA0F2941}"/>
              </a:ext>
            </a:extLst>
          </p:cNvPr>
          <p:cNvCxnSpPr>
            <a:cxnSpLocks/>
          </p:cNvCxnSpPr>
          <p:nvPr/>
        </p:nvCxnSpPr>
        <p:spPr>
          <a:xfrm flipH="1" flipV="1">
            <a:off x="9147692" y="228600"/>
            <a:ext cx="115906" cy="27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4E03819-5387-919D-6813-5DAFE32E9DBE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2CECFE-4011-D092-C790-EA3DCF2C8296}"/>
              </a:ext>
            </a:extLst>
          </p:cNvPr>
          <p:cNvGrpSpPr/>
          <p:nvPr/>
        </p:nvGrpSpPr>
        <p:grpSpPr>
          <a:xfrm>
            <a:off x="10848903" y="2815384"/>
            <a:ext cx="468358" cy="406816"/>
            <a:chOff x="11349976" y="2719050"/>
            <a:chExt cx="468358" cy="40681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44B316-63D4-0797-FFF1-BCAC2DD03043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4DADE8F-DA62-F076-29D3-A9B6DEF5A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42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6 -0.00102 L -0.43087 -0.00061 L -0.01184 0.00021 L -0.43703 -0.00224 L -0.68182 -0.00061 L -0.04404 -0.00102 L -0.62974 -0.00102 L -0.02652 0.00205 L -0.02652 0.00205 " pathEditMode="relative" ptsTypes="AAAAAAAAA">
                                      <p:cBhvr>
                                        <p:cTn id="13" dur="5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2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D2ABD-C66D-4A87-8495-EEEBFAE7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38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CAC41C9C-BA41-AA04-0751-5CEC70E3EFF6}"/>
              </a:ext>
            </a:extLst>
          </p:cNvPr>
          <p:cNvSpPr/>
          <p:nvPr/>
        </p:nvSpPr>
        <p:spPr>
          <a:xfrm>
            <a:off x="1887972" y="4280480"/>
            <a:ext cx="7847808" cy="9170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509"/>
          <a:stretch/>
        </p:blipFill>
        <p:spPr>
          <a:xfrm>
            <a:off x="8799202" y="2778009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78602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244740" y="5445341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435740" y="5457794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886820" y="496247"/>
            <a:ext cx="4504529" cy="1405038"/>
            <a:chOff x="4212076" y="34800"/>
            <a:chExt cx="2725008" cy="281992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0056" y="75026"/>
              <a:ext cx="2549049" cy="277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pan the pizza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580B41-8BB6-925C-0F51-425FCE0FC467}"/>
              </a:ext>
            </a:extLst>
          </p:cNvPr>
          <p:cNvGrpSpPr/>
          <p:nvPr/>
        </p:nvGrpSpPr>
        <p:grpSpPr>
          <a:xfrm>
            <a:off x="8827463" y="5644760"/>
            <a:ext cx="3170609" cy="2388559"/>
            <a:chOff x="3799074" y="3998603"/>
            <a:chExt cx="2974806" cy="120885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259B77-164D-CC8B-1C36-EBB5429A23E0}"/>
                </a:ext>
              </a:extLst>
            </p:cNvPr>
            <p:cNvGrpSpPr/>
            <p:nvPr/>
          </p:nvGrpSpPr>
          <p:grpSpPr>
            <a:xfrm>
              <a:off x="4430330" y="4130118"/>
              <a:ext cx="1786046" cy="1077336"/>
              <a:chOff x="4430330" y="4130118"/>
              <a:chExt cx="1786046" cy="1077336"/>
            </a:xfrm>
          </p:grpSpPr>
          <p:pic>
            <p:nvPicPr>
              <p:cNvPr id="54" name="Picture 53" descr="A pizza with pepperoni and cheese&#10;&#10;Description automatically generated">
                <a:extLst>
                  <a:ext uri="{FF2B5EF4-FFF2-40B4-BE49-F238E27FC236}">
                    <a16:creationId xmlns:a16="http://schemas.microsoft.com/office/drawing/2014/main" id="{53D30613-5DC6-9086-3616-34DEF18F6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34593" y="4319826"/>
                <a:ext cx="1775256" cy="887628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21E08A5-6580-EFC7-A603-E98F0CD53C03}"/>
                  </a:ext>
                </a:extLst>
              </p:cNvPr>
              <p:cNvGrpSpPr/>
              <p:nvPr/>
            </p:nvGrpSpPr>
            <p:grpSpPr>
              <a:xfrm>
                <a:off x="4430330" y="4130118"/>
                <a:ext cx="1786046" cy="983097"/>
                <a:chOff x="4430330" y="4130118"/>
                <a:chExt cx="1786046" cy="983097"/>
              </a:xfrm>
            </p:grpSpPr>
            <p:pic>
              <p:nvPicPr>
                <p:cNvPr id="55" name="Picture 54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20775016-E61D-B80E-B7FE-F578C18CF3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120" y="4225587"/>
                  <a:ext cx="1775256" cy="88762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C603985F-369F-D7F5-4431-E96D03C6F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0330" y="4130118"/>
                  <a:ext cx="1775256" cy="8876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58" name="Picture 57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7CEFC3AA-02AF-CD8E-C714-79B5608A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t="37925"/>
            <a:stretch/>
          </p:blipFill>
          <p:spPr>
            <a:xfrm>
              <a:off x="3799074" y="3998603"/>
              <a:ext cx="2974806" cy="969157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320122-A0A4-236A-8AB5-32FEE81E42A2}"/>
              </a:ext>
            </a:extLst>
          </p:cNvPr>
          <p:cNvGrpSpPr/>
          <p:nvPr/>
        </p:nvGrpSpPr>
        <p:grpSpPr>
          <a:xfrm>
            <a:off x="1922828" y="5333984"/>
            <a:ext cx="2668768" cy="2890771"/>
            <a:chOff x="601889" y="5383179"/>
            <a:chExt cx="2668768" cy="2890771"/>
          </a:xfrm>
        </p:grpSpPr>
        <p:pic>
          <p:nvPicPr>
            <p:cNvPr id="59" name="Picture 58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97ED60B7-E450-025B-EB26-3E47AD2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5815" y="5383179"/>
              <a:ext cx="2644842" cy="1322421"/>
            </a:xfrm>
            <a:prstGeom prst="rect">
              <a:avLst/>
            </a:prstGeom>
          </p:spPr>
        </p:pic>
        <p:pic>
          <p:nvPicPr>
            <p:cNvPr id="60" name="Picture 59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2F8607F-2D6C-A8FC-40D2-506235D15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t="41368"/>
            <a:stretch/>
          </p:blipFill>
          <p:spPr>
            <a:xfrm>
              <a:off x="601889" y="7152028"/>
              <a:ext cx="2644842" cy="1121922"/>
            </a:xfrm>
            <a:prstGeom prst="rect">
              <a:avLst/>
            </a:prstGeom>
          </p:spPr>
        </p:pic>
        <p:pic>
          <p:nvPicPr>
            <p:cNvPr id="61" name="Picture 60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F66FFCE3-3EE3-AD8C-2693-5E03AC24C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08416" y="6043232"/>
              <a:ext cx="2644842" cy="132242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37AA5A-3A9A-664E-B5E7-C00703949C2A}"/>
              </a:ext>
            </a:extLst>
          </p:cNvPr>
          <p:cNvGrpSpPr/>
          <p:nvPr/>
        </p:nvGrpSpPr>
        <p:grpSpPr>
          <a:xfrm>
            <a:off x="6161106" y="5102458"/>
            <a:ext cx="2670231" cy="2925546"/>
            <a:chOff x="4840166" y="5151654"/>
            <a:chExt cx="2670231" cy="2925546"/>
          </a:xfrm>
        </p:grpSpPr>
        <p:pic>
          <p:nvPicPr>
            <p:cNvPr id="62" name="Picture 61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6A84B2B7-EC59-BB14-175F-76D83444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40166" y="6754779"/>
              <a:ext cx="2644842" cy="1322421"/>
            </a:xfrm>
            <a:prstGeom prst="rect">
              <a:avLst/>
            </a:prstGeom>
          </p:spPr>
        </p:pic>
        <p:pic>
          <p:nvPicPr>
            <p:cNvPr id="63" name="Picture 62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0B0B564D-5236-1D2B-3BC4-21B0ADC8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65555" y="6058295"/>
              <a:ext cx="2644842" cy="1322421"/>
            </a:xfrm>
            <a:prstGeom prst="rect">
              <a:avLst/>
            </a:prstGeom>
          </p:spPr>
        </p:pic>
        <p:pic>
          <p:nvPicPr>
            <p:cNvPr id="65" name="Picture 64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519261B-5D39-6E07-DDDC-89CDB3B34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b="57621"/>
            <a:stretch/>
          </p:blipFill>
          <p:spPr>
            <a:xfrm>
              <a:off x="4862233" y="5151654"/>
              <a:ext cx="2644842" cy="1101793"/>
            </a:xfrm>
            <a:prstGeom prst="rect">
              <a:avLst/>
            </a:prstGeom>
          </p:spPr>
        </p:pic>
      </p:grpSp>
      <p:pic>
        <p:nvPicPr>
          <p:cNvPr id="81" name="Picture 80" descr="A cardboard box with open lid&#10;&#10;Description automatically generated">
            <a:extLst>
              <a:ext uri="{FF2B5EF4-FFF2-40B4-BE49-F238E27FC236}">
                <a16:creationId xmlns:a16="http://schemas.microsoft.com/office/drawing/2014/main" id="{86B4FBDE-8508-05C2-E277-85F7B05BF3D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500" b="90000" l="5104" r="92111">
                        <a14:foregroundMark x1="11369" y1="16071" x2="31090" y2="32500"/>
                        <a14:foregroundMark x1="29234" y1="13214" x2="62877" y2="16786"/>
                        <a14:foregroundMark x1="91415" y1="15714" x2="91415" y2="15714"/>
                        <a14:foregroundMark x1="92575" y1="15000" x2="92575" y2="15000"/>
                        <a14:foregroundMark x1="51972" y1="7857" x2="51972" y2="7857"/>
                        <a14:foregroundMark x1="5104" y1="13929" x2="5104" y2="13929"/>
                        <a14:foregroundMark x1="27378" y1="51429" x2="27610" y2="71429"/>
                        <a14:foregroundMark x1="27610" y1="71429" x2="45476" y2="89643"/>
                        <a14:foregroundMark x1="45476" y1="89643" x2="59861" y2="87857"/>
                        <a14:foregroundMark x1="59861" y1="87857" x2="66821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6562374" y="3581400"/>
            <a:ext cx="2480026" cy="1316400"/>
          </a:xfrm>
          <a:prstGeom prst="rect">
            <a:avLst/>
          </a:prstGeom>
        </p:spPr>
      </p:pic>
      <p:pic>
        <p:nvPicPr>
          <p:cNvPr id="82" name="Picture 8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DECCF3F-87A8-1D36-100E-D9B8160DB93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33" r="96000">
                        <a14:foregroundMark x1="8500" y1="41750" x2="7250" y2="60833"/>
                        <a14:foregroundMark x1="90250" y1="65083" x2="96000" y2="69667"/>
                        <a14:foregroundMark x1="2833" y1="55667" x2="28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 flipH="1">
            <a:off x="7444112" y="4183301"/>
            <a:ext cx="628321" cy="62832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0FFF371-315B-601A-02C5-D5882CA1B17F}"/>
              </a:ext>
            </a:extLst>
          </p:cNvPr>
          <p:cNvGrpSpPr/>
          <p:nvPr/>
        </p:nvGrpSpPr>
        <p:grpSpPr>
          <a:xfrm>
            <a:off x="7356757" y="1122498"/>
            <a:ext cx="5563314" cy="5367310"/>
            <a:chOff x="9219486" y="1302684"/>
            <a:chExt cx="5563314" cy="5367310"/>
          </a:xfrm>
        </p:grpSpPr>
        <p:pic>
          <p:nvPicPr>
            <p:cNvPr id="66" name="Picture 65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E5CB95E2-BC41-0D99-2006-EDCDEF07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10687747" y="5347573"/>
              <a:ext cx="2644842" cy="132242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9219486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>
            <a:off x="3849149" y="470783"/>
            <a:ext cx="4565220" cy="2002007"/>
            <a:chOff x="4212076" y="34800"/>
            <a:chExt cx="2733380" cy="315774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212076" y="84000"/>
              <a:ext cx="273338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pizzas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5DF58AF-F277-E397-0F49-0B27F8DDEF6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0127511-8923-0D74-C9F9-6C53B04C7250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6BD183-EDB6-830A-2A1F-E1FDC08BF99B}"/>
              </a:ext>
            </a:extLst>
          </p:cNvPr>
          <p:cNvCxnSpPr>
            <a:cxnSpLocks/>
            <a:stCxn id="77" idx="7"/>
          </p:cNvCxnSpPr>
          <p:nvPr/>
        </p:nvCxnSpPr>
        <p:spPr>
          <a:xfrm flipH="1">
            <a:off x="9097001" y="484174"/>
            <a:ext cx="197903" cy="103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EEB4F24-CDDA-0200-3923-255348C34EAB}"/>
              </a:ext>
            </a:extLst>
          </p:cNvPr>
          <p:cNvCxnSpPr>
            <a:cxnSpLocks/>
          </p:cNvCxnSpPr>
          <p:nvPr/>
        </p:nvCxnSpPr>
        <p:spPr>
          <a:xfrm>
            <a:off x="9263599" y="502920"/>
            <a:ext cx="310337" cy="84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39EA17D-F3DD-7EEB-B3F0-CFD9D82ADDB8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E79BF5-D1A6-F815-A809-CB01F9966AFC}"/>
              </a:ext>
            </a:extLst>
          </p:cNvPr>
          <p:cNvGrpSpPr/>
          <p:nvPr/>
        </p:nvGrpSpPr>
        <p:grpSpPr>
          <a:xfrm>
            <a:off x="10798980" y="2826270"/>
            <a:ext cx="468358" cy="406816"/>
            <a:chOff x="11349976" y="2719050"/>
            <a:chExt cx="468358" cy="40681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07EA7B9-27F6-6F59-30F7-E6D7915B26E7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F981DA5-5F9F-7AA7-DC5F-CD616C8E3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FDE1710-F749-2DFE-E064-64F7E5B7E603}"/>
              </a:ext>
            </a:extLst>
          </p:cNvPr>
          <p:cNvSpPr/>
          <p:nvPr/>
        </p:nvSpPr>
        <p:spPr>
          <a:xfrm rot="5400000">
            <a:off x="1819395" y="5288559"/>
            <a:ext cx="263852" cy="115834"/>
          </a:xfrm>
          <a:prstGeom prst="rect">
            <a:avLst/>
          </a:prstGeom>
          <a:blipFill dpi="0"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3 0.00102 L -0.24369 -0.00143 L -0.61742 -0.00469 L -0.23932 0.00266 L -0.02712 -0.00061 L -0.2685 -0.00306 L -0.62822 -0.00469 L -0.00253 0.00102 Z " pathEditMode="relative" rAng="0" ptsTypes="AAAAAAAA">
                                      <p:cBhvr>
                                        <p:cTn id="1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84" y="-20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6A51-39AD-F464-A531-F27CBD7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E1DA-87E0-E690-7852-D690925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627" y="613642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74BA04-7031-3A94-BB08-9E4A156DA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648991"/>
            <a:ext cx="12788900" cy="8529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During this session, Food Services staff will acquire the skills to fill out the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and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E33B46-6310-F252-2A04-15D87A4B65A7}"/>
              </a:ext>
            </a:extLst>
          </p:cNvPr>
          <p:cNvGrpSpPr/>
          <p:nvPr/>
        </p:nvGrpSpPr>
        <p:grpSpPr>
          <a:xfrm>
            <a:off x="3667578" y="4898462"/>
            <a:ext cx="3761921" cy="2449894"/>
            <a:chOff x="932192" y="5210079"/>
            <a:chExt cx="3761921" cy="24498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DC6CF5-163A-A06A-1781-4F82B1BF2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4784" r="6410" b="8675"/>
            <a:stretch/>
          </p:blipFill>
          <p:spPr>
            <a:xfrm>
              <a:off x="1247878" y="5210079"/>
              <a:ext cx="2971800" cy="18472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91F8B1-32B4-6CEA-FC1C-D2413435196E}"/>
                </a:ext>
              </a:extLst>
            </p:cNvPr>
            <p:cNvSpPr txBox="1"/>
            <p:nvPr/>
          </p:nvSpPr>
          <p:spPr>
            <a:xfrm>
              <a:off x="932192" y="7136753"/>
              <a:ext cx="376192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2800">
                  <a:solidFill>
                    <a:prstClr val="black"/>
                  </a:solidFill>
                  <a:latin typeface="Book Antiqua" panose="02040602050305030304" pitchFamily="18" charset="0"/>
                </a:rPr>
                <a:t>Production Worksheet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01068-CBC5-52D3-15AA-E1318B1520EB}"/>
              </a:ext>
            </a:extLst>
          </p:cNvPr>
          <p:cNvGrpSpPr/>
          <p:nvPr/>
        </p:nvGrpSpPr>
        <p:grpSpPr>
          <a:xfrm>
            <a:off x="8465844" y="4898462"/>
            <a:ext cx="3217075" cy="2440403"/>
            <a:chOff x="5706661" y="5210078"/>
            <a:chExt cx="3217075" cy="24404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2F10FC-D5DC-E35A-0877-C0530CCB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" t="7984" r="10443" b="15820"/>
            <a:stretch/>
          </p:blipFill>
          <p:spPr>
            <a:xfrm>
              <a:off x="5829299" y="5210078"/>
              <a:ext cx="2971801" cy="1847229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1E8E60-B3A1-1768-C445-1F44308F169B}"/>
                </a:ext>
              </a:extLst>
            </p:cNvPr>
            <p:cNvSpPr txBox="1"/>
            <p:nvPr/>
          </p:nvSpPr>
          <p:spPr>
            <a:xfrm>
              <a:off x="5706661" y="7127261"/>
              <a:ext cx="3217075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2800">
                  <a:solidFill>
                    <a:prstClr val="black"/>
                  </a:solidFill>
                  <a:latin typeface="Book Antiqua" panose="02040602050305030304" pitchFamily="18" charset="0"/>
                </a:rPr>
                <a:t>Production Record</a:t>
              </a:r>
            </a:p>
          </p:txBody>
        </p:sp>
      </p:grp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E8B3A2CD-3E85-F6CC-22DB-B96BC6261B68}"/>
              </a:ext>
            </a:extLst>
          </p:cNvPr>
          <p:cNvSpPr/>
          <p:nvPr/>
        </p:nvSpPr>
        <p:spPr>
          <a:xfrm>
            <a:off x="7298698" y="5417041"/>
            <a:ext cx="946150" cy="810069"/>
          </a:xfrm>
          <a:prstGeom prst="stripedRightArrow">
            <a:avLst>
              <a:gd name="adj1" fmla="val 43729"/>
              <a:gd name="adj2" fmla="val 53135"/>
            </a:avLst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12575F-6015-F0AB-CD15-ED6C07E44453}"/>
              </a:ext>
            </a:extLst>
          </p:cNvPr>
          <p:cNvGrpSpPr/>
          <p:nvPr/>
        </p:nvGrpSpPr>
        <p:grpSpPr>
          <a:xfrm>
            <a:off x="8961861" y="5078103"/>
            <a:ext cx="434734" cy="138499"/>
            <a:chOff x="6278880" y="5313518"/>
            <a:chExt cx="434734" cy="1384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151F9D-FED6-2AED-4E62-7C8C3EC52F9D}"/>
                </a:ext>
              </a:extLst>
            </p:cNvPr>
            <p:cNvSpPr/>
            <p:nvPr/>
          </p:nvSpPr>
          <p:spPr>
            <a:xfrm>
              <a:off x="6324600" y="5355336"/>
              <a:ext cx="274320" cy="54864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91C7-7B47-AC3A-23D9-99A944A247F3}"/>
                </a:ext>
              </a:extLst>
            </p:cNvPr>
            <p:cNvSpPr txBox="1"/>
            <p:nvPr/>
          </p:nvSpPr>
          <p:spPr>
            <a:xfrm>
              <a:off x="6278880" y="5313518"/>
              <a:ext cx="434734" cy="13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"/>
                <a:t>Los Angeles El.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2F00BF8-BA03-E3D4-18B7-5309B148461D}"/>
              </a:ext>
            </a:extLst>
          </p:cNvPr>
          <p:cNvSpPr/>
          <p:nvPr/>
        </p:nvSpPr>
        <p:spPr>
          <a:xfrm>
            <a:off x="8729927" y="5123443"/>
            <a:ext cx="182880" cy="3657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8BA952-2BE9-3C27-D1A3-5858E523560F}"/>
              </a:ext>
            </a:extLst>
          </p:cNvPr>
          <p:cNvSpPr txBox="1"/>
          <p:nvPr/>
        </p:nvSpPr>
        <p:spPr>
          <a:xfrm flipH="1">
            <a:off x="8661157" y="5078102"/>
            <a:ext cx="329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/>
              <a:t>11111111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D899C0A-DC4C-5BDC-C9CC-7F564F3B2B02}"/>
              </a:ext>
            </a:extLst>
          </p:cNvPr>
          <p:cNvSpPr txBox="1">
            <a:spLocks/>
          </p:cNvSpPr>
          <p:nvPr/>
        </p:nvSpPr>
        <p:spPr>
          <a:xfrm>
            <a:off x="692497" y="2552538"/>
            <a:ext cx="12788900" cy="3327192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Topics that will be covered during the session are as follows: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Completing a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and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 Production Record</a:t>
            </a:r>
            <a:endParaRPr lang="en-US" sz="600" i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How to complete a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in CMS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Who's responsible for entering information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How to substitute menu items</a:t>
            </a:r>
          </a:p>
        </p:txBody>
      </p:sp>
    </p:spTree>
    <p:extLst>
      <p:ext uri="{BB962C8B-B14F-4D97-AF65-F5344CB8AC3E}">
        <p14:creationId xmlns:p14="http://schemas.microsoft.com/office/powerpoint/2010/main" val="956625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6A206D-7012-D6A0-24D1-1942821D74E7}"/>
              </a:ext>
            </a:extLst>
          </p:cNvPr>
          <p:cNvGrpSpPr/>
          <p:nvPr/>
        </p:nvGrpSpPr>
        <p:grpSpPr>
          <a:xfrm>
            <a:off x="10869482" y="2826191"/>
            <a:ext cx="468358" cy="406816"/>
            <a:chOff x="11349976" y="2719050"/>
            <a:chExt cx="468358" cy="4068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3BD3A7-1AED-3721-25A9-F3076B5BC2E7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60E3A2-AB51-0FDC-AE17-B771D4E1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105B78-C6A5-5712-B311-B8DC333B9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38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4878FF3-0B64-248D-E5FC-E649ACAD114E}"/>
              </a:ext>
            </a:extLst>
          </p:cNvPr>
          <p:cNvGrpSpPr/>
          <p:nvPr/>
        </p:nvGrpSpPr>
        <p:grpSpPr>
          <a:xfrm>
            <a:off x="8864055" y="99265"/>
            <a:ext cx="816536" cy="816536"/>
            <a:chOff x="6984455" y="99265"/>
            <a:chExt cx="816536" cy="816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5D676-C763-8781-EA71-6E18F0A4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4455" y="99265"/>
              <a:ext cx="816536" cy="81653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AAB9EB-1A38-86D4-3176-300AE560B612}"/>
                </a:ext>
              </a:extLst>
            </p:cNvPr>
            <p:cNvSpPr/>
            <p:nvPr/>
          </p:nvSpPr>
          <p:spPr>
            <a:xfrm>
              <a:off x="7217400" y="346461"/>
              <a:ext cx="346146" cy="369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9E9FB0-E07C-F913-A9A4-C9F17D772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400" y="484174"/>
              <a:ext cx="174000" cy="153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6A710D-BA3C-F5F0-2BD8-FFDC32099944}"/>
                </a:ext>
              </a:extLst>
            </p:cNvPr>
            <p:cNvCxnSpPr/>
            <p:nvPr/>
          </p:nvCxnSpPr>
          <p:spPr>
            <a:xfrm flipV="1">
              <a:off x="7383998" y="228600"/>
              <a:ext cx="83602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46046-9D20-01D7-2375-CF296E6EDB79}"/>
                </a:ext>
              </a:extLst>
            </p:cNvPr>
            <p:cNvSpPr/>
            <p:nvPr/>
          </p:nvSpPr>
          <p:spPr>
            <a:xfrm>
              <a:off x="7337254" y="470783"/>
              <a:ext cx="91440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32B73F0-EEFA-43B1-ABB3-5EC2AD72E76F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1D4BCE8-6219-6979-0B11-5908765391F2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7C3F6F1-4117-7E8B-2283-6DF954ECE16A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140" name="Can 13">
                  <a:extLst>
                    <a:ext uri="{FF2B5EF4-FFF2-40B4-BE49-F238E27FC236}">
                      <a16:creationId xmlns:a16="http://schemas.microsoft.com/office/drawing/2014/main" id="{6CCB11FB-D5D2-D1D4-2D56-C6A5E4108BC2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1" name="Can 14">
                  <a:extLst>
                    <a:ext uri="{FF2B5EF4-FFF2-40B4-BE49-F238E27FC236}">
                      <a16:creationId xmlns:a16="http://schemas.microsoft.com/office/drawing/2014/main" id="{55787D07-3529-3FED-B6DE-C24C7DD132C6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Can 15">
                  <a:extLst>
                    <a:ext uri="{FF2B5EF4-FFF2-40B4-BE49-F238E27FC236}">
                      <a16:creationId xmlns:a16="http://schemas.microsoft.com/office/drawing/2014/main" id="{597D2290-D828-0F45-6AB8-034D7A32B9AF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3" name="Cube 142">
                  <a:extLst>
                    <a:ext uri="{FF2B5EF4-FFF2-40B4-BE49-F238E27FC236}">
                      <a16:creationId xmlns:a16="http://schemas.microsoft.com/office/drawing/2014/main" id="{A61C7FA4-6227-639F-CEA2-0FF0891C5568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4" name="Frame 143">
                  <a:extLst>
                    <a:ext uri="{FF2B5EF4-FFF2-40B4-BE49-F238E27FC236}">
                      <a16:creationId xmlns:a16="http://schemas.microsoft.com/office/drawing/2014/main" id="{699B20EE-1C6C-9ABC-2E84-D4C84DF25834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8BB9E16-54AE-7360-AAB9-6EBB88AB611F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8CDE4F0-0E8A-66AE-F30F-CC53E623492C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1A322C6-0559-57BC-D1FC-7036FE0935EB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0D62A11-07FB-5A53-BB65-26F5B1712690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0377F73-EE42-9579-65BC-148FB9120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9EEBC1A-E7F9-C5F7-55BA-CAB058D9FFAA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EB4BD80-AA89-8019-2994-F2B7AB5044A1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57DA03A-F5E6-2A6F-C639-7E4873C2F4AB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286E247-0A01-1AB8-885D-FE6F1CEB2B16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8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A4C81AE4-DE60-FD76-4C5F-A9295F37E0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520D3BD-ED85-7653-33E2-01440D31FFE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68271625-6DD0-E272-127E-FB05C3542C69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6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7F663383-3B6F-EB37-FC5F-9D4836F388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0F19AB2-CCBD-56AC-8CEF-D218173D595D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979A62DF-BA4A-3A10-268F-92705600A440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4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49D5866-F7FF-7D59-B2BD-DA5771FCEE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0089DAA-3C0C-4725-9536-49A437FACC5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25FB5C1E-3814-37AA-603E-D314BC10BBB8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2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FD25FF81-EC73-300F-6C9C-DA7BECB36D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57F9D788-4AE2-5F47-987E-5131E0B4B235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86661106-DA20-D531-8197-8073AD7EE749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0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FCA1FF4-39EA-CA91-8170-264F4E6FAA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31337FB-F918-F667-8B4C-E66665A9A50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29" name="Trapezoid 128">
                  <a:extLst>
                    <a:ext uri="{FF2B5EF4-FFF2-40B4-BE49-F238E27FC236}">
                      <a16:creationId xmlns:a16="http://schemas.microsoft.com/office/drawing/2014/main" id="{BA3802E3-0EB8-8BE6-ED66-30AAE23A5F7E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92A974E-FBE0-F58F-BFED-1E5EF44106BE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EC75AF3F-1F7B-58A3-D5D5-40C0BAAF7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DC0011CE-F88F-ED1B-2487-205870864D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7E159571-60C8-6843-423C-0C0395316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B28B3FD4-7331-C9AA-608A-FA5E96466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6" name="Picture 115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BBE82717-8434-09A6-2F6A-BDAA5503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3C77372-601D-1E10-31A8-2DDF282185E3}"/>
              </a:ext>
            </a:extLst>
          </p:cNvPr>
          <p:cNvGrpSpPr/>
          <p:nvPr/>
        </p:nvGrpSpPr>
        <p:grpSpPr>
          <a:xfrm flipH="1">
            <a:off x="3909712" y="421192"/>
            <a:ext cx="4699430" cy="1963864"/>
            <a:chOff x="7119422" y="267126"/>
            <a:chExt cx="2929261" cy="3104841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119422" y="300372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119423" y="267126"/>
              <a:ext cx="2929260" cy="310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prepare the Caesar Salads for the day and input the prepared amounts in </a:t>
              </a:r>
              <a:r>
                <a:rPr lang="en-US" sz="2800" b="1"/>
                <a:t>Column 7</a:t>
              </a:r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42E72AF-58A1-CF1E-425D-D6FBB63ED04E}"/>
              </a:ext>
            </a:extLst>
          </p:cNvPr>
          <p:cNvGrpSpPr/>
          <p:nvPr/>
        </p:nvGrpSpPr>
        <p:grpSpPr>
          <a:xfrm>
            <a:off x="2846092" y="5325864"/>
            <a:ext cx="8642908" cy="2294137"/>
            <a:chOff x="966492" y="5325863"/>
            <a:chExt cx="8642908" cy="2294137"/>
          </a:xfrm>
        </p:grpSpPr>
        <p:pic>
          <p:nvPicPr>
            <p:cNvPr id="7" name="Picture 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43C18B0-4FC3-6E00-7229-D17F3979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5357542"/>
              <a:ext cx="674013" cy="674013"/>
            </a:xfrm>
            <a:prstGeom prst="rect">
              <a:avLst/>
            </a:prstGeom>
          </p:spPr>
        </p:pic>
        <p:pic>
          <p:nvPicPr>
            <p:cNvPr id="8" name="Picture 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1F8830-84F0-F706-2928-428844C1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6412587"/>
              <a:ext cx="674013" cy="674013"/>
            </a:xfrm>
            <a:prstGeom prst="rect">
              <a:avLst/>
            </a:prstGeom>
          </p:spPr>
        </p:pic>
        <p:pic>
          <p:nvPicPr>
            <p:cNvPr id="9" name="Picture 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35791D-AC7E-DB80-B77C-B927CD7E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5879187"/>
              <a:ext cx="674013" cy="674013"/>
            </a:xfrm>
            <a:prstGeom prst="rect">
              <a:avLst/>
            </a:prstGeom>
          </p:spPr>
        </p:pic>
        <p:pic>
          <p:nvPicPr>
            <p:cNvPr id="13" name="Picture 1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1440E28-DE16-B4AE-1EAB-59C1101A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6945987"/>
              <a:ext cx="674013" cy="674013"/>
            </a:xfrm>
            <a:prstGeom prst="rect">
              <a:avLst/>
            </a:prstGeom>
          </p:spPr>
        </p:pic>
        <p:pic>
          <p:nvPicPr>
            <p:cNvPr id="22" name="Picture 2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54DC627-5F96-9964-DCEB-79E053F1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5357542"/>
              <a:ext cx="674013" cy="674013"/>
            </a:xfrm>
            <a:prstGeom prst="rect">
              <a:avLst/>
            </a:prstGeom>
          </p:spPr>
        </p:pic>
        <p:pic>
          <p:nvPicPr>
            <p:cNvPr id="23" name="Picture 2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F133A79-2BDC-153B-2289-9FF8AE1B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6412587"/>
              <a:ext cx="674013" cy="674013"/>
            </a:xfrm>
            <a:prstGeom prst="rect">
              <a:avLst/>
            </a:prstGeom>
          </p:spPr>
        </p:pic>
        <p:pic>
          <p:nvPicPr>
            <p:cNvPr id="24" name="Picture 2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91E9E0-D90F-E25F-62ED-7660141BA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5879187"/>
              <a:ext cx="674013" cy="674013"/>
            </a:xfrm>
            <a:prstGeom prst="rect">
              <a:avLst/>
            </a:prstGeom>
          </p:spPr>
        </p:pic>
        <p:pic>
          <p:nvPicPr>
            <p:cNvPr id="25" name="Picture 2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EFC9D6-E3F1-EA45-DC58-FB7E62E9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6945987"/>
              <a:ext cx="674013" cy="674013"/>
            </a:xfrm>
            <a:prstGeom prst="rect">
              <a:avLst/>
            </a:prstGeom>
          </p:spPr>
        </p:pic>
        <p:pic>
          <p:nvPicPr>
            <p:cNvPr id="27" name="Picture 2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D79FC7B-15A4-3221-5C9A-4C7E1A4C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5350241"/>
              <a:ext cx="674013" cy="674013"/>
            </a:xfrm>
            <a:prstGeom prst="rect">
              <a:avLst/>
            </a:prstGeom>
          </p:spPr>
        </p:pic>
        <p:pic>
          <p:nvPicPr>
            <p:cNvPr id="28" name="Picture 2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39E3DC4-BA32-FF0E-5ABF-5E7D81DE6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6405286"/>
              <a:ext cx="674013" cy="674013"/>
            </a:xfrm>
            <a:prstGeom prst="rect">
              <a:avLst/>
            </a:prstGeom>
          </p:spPr>
        </p:pic>
        <p:pic>
          <p:nvPicPr>
            <p:cNvPr id="29" name="Picture 2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B374057-B6A9-399C-5DA7-AD74190C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5871886"/>
              <a:ext cx="674013" cy="674013"/>
            </a:xfrm>
            <a:prstGeom prst="rect">
              <a:avLst/>
            </a:prstGeom>
          </p:spPr>
        </p:pic>
        <p:pic>
          <p:nvPicPr>
            <p:cNvPr id="30" name="Picture 2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671DC15-B927-6C6A-F406-71CA7F0B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6938686"/>
              <a:ext cx="674013" cy="674013"/>
            </a:xfrm>
            <a:prstGeom prst="rect">
              <a:avLst/>
            </a:prstGeom>
          </p:spPr>
        </p:pic>
        <p:pic>
          <p:nvPicPr>
            <p:cNvPr id="32" name="Picture 3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2002635-C3F6-7521-7816-9708A845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5350241"/>
              <a:ext cx="674013" cy="674013"/>
            </a:xfrm>
            <a:prstGeom prst="rect">
              <a:avLst/>
            </a:prstGeom>
          </p:spPr>
        </p:pic>
        <p:pic>
          <p:nvPicPr>
            <p:cNvPr id="33" name="Picture 3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1DD2E0-D68F-7C52-9E17-1E236793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6405286"/>
              <a:ext cx="674013" cy="674013"/>
            </a:xfrm>
            <a:prstGeom prst="rect">
              <a:avLst/>
            </a:prstGeom>
          </p:spPr>
        </p:pic>
        <p:pic>
          <p:nvPicPr>
            <p:cNvPr id="34" name="Picture 3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2A2E039-23E6-918F-6E9C-0B0E1664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5871886"/>
              <a:ext cx="674013" cy="674013"/>
            </a:xfrm>
            <a:prstGeom prst="rect">
              <a:avLst/>
            </a:prstGeom>
          </p:spPr>
        </p:pic>
        <p:pic>
          <p:nvPicPr>
            <p:cNvPr id="35" name="Picture 3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98F27B7-7351-C413-6EE3-2D7E991E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6938686"/>
              <a:ext cx="674013" cy="674013"/>
            </a:xfrm>
            <a:prstGeom prst="rect">
              <a:avLst/>
            </a:prstGeom>
          </p:spPr>
        </p:pic>
        <p:pic>
          <p:nvPicPr>
            <p:cNvPr id="37" name="Picture 3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52BD861-F23C-0D3B-96F8-DE670AD8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5350241"/>
              <a:ext cx="674013" cy="674013"/>
            </a:xfrm>
            <a:prstGeom prst="rect">
              <a:avLst/>
            </a:prstGeom>
          </p:spPr>
        </p:pic>
        <p:pic>
          <p:nvPicPr>
            <p:cNvPr id="38" name="Picture 3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DDE19AD-D3C4-316F-2422-9EDA2FA2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6405286"/>
              <a:ext cx="674013" cy="674013"/>
            </a:xfrm>
            <a:prstGeom prst="rect">
              <a:avLst/>
            </a:prstGeom>
          </p:spPr>
        </p:pic>
        <p:pic>
          <p:nvPicPr>
            <p:cNvPr id="39" name="Picture 3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8584F39D-4493-5197-E83D-CBE5F4A2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5871886"/>
              <a:ext cx="674013" cy="674013"/>
            </a:xfrm>
            <a:prstGeom prst="rect">
              <a:avLst/>
            </a:prstGeom>
          </p:spPr>
        </p:pic>
        <p:pic>
          <p:nvPicPr>
            <p:cNvPr id="40" name="Picture 3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0642B6-B125-5E9C-4B6D-99CC949A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6938686"/>
              <a:ext cx="674013" cy="674013"/>
            </a:xfrm>
            <a:prstGeom prst="rect">
              <a:avLst/>
            </a:prstGeom>
          </p:spPr>
        </p:pic>
        <p:pic>
          <p:nvPicPr>
            <p:cNvPr id="42" name="Picture 4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C29B7A6-7DF9-91A5-AD4E-47EDFED8A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5350241"/>
              <a:ext cx="674013" cy="674013"/>
            </a:xfrm>
            <a:prstGeom prst="rect">
              <a:avLst/>
            </a:prstGeom>
          </p:spPr>
        </p:pic>
        <p:pic>
          <p:nvPicPr>
            <p:cNvPr id="43" name="Picture 4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D79ED0-E4FB-BBE3-95AA-A7ECE5A4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6405286"/>
              <a:ext cx="674013" cy="674013"/>
            </a:xfrm>
            <a:prstGeom prst="rect">
              <a:avLst/>
            </a:prstGeom>
          </p:spPr>
        </p:pic>
        <p:pic>
          <p:nvPicPr>
            <p:cNvPr id="44" name="Picture 4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9917CC3-3984-2A4D-55B1-3F991DB0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5871886"/>
              <a:ext cx="674013" cy="674013"/>
            </a:xfrm>
            <a:prstGeom prst="rect">
              <a:avLst/>
            </a:prstGeom>
          </p:spPr>
        </p:pic>
        <p:pic>
          <p:nvPicPr>
            <p:cNvPr id="45" name="Picture 4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02495B0-E790-1E32-2736-7CB35875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6938686"/>
              <a:ext cx="674013" cy="674013"/>
            </a:xfrm>
            <a:prstGeom prst="rect">
              <a:avLst/>
            </a:prstGeom>
          </p:spPr>
        </p:pic>
        <p:pic>
          <p:nvPicPr>
            <p:cNvPr id="48" name="Picture 4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9B2F916-6E42-9577-B68F-26C1D53A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5350241"/>
              <a:ext cx="674013" cy="674013"/>
            </a:xfrm>
            <a:prstGeom prst="rect">
              <a:avLst/>
            </a:prstGeom>
          </p:spPr>
        </p:pic>
        <p:pic>
          <p:nvPicPr>
            <p:cNvPr id="49" name="Picture 4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AC3CF53-D466-210F-2106-FD58DA9A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6405286"/>
              <a:ext cx="674013" cy="674013"/>
            </a:xfrm>
            <a:prstGeom prst="rect">
              <a:avLst/>
            </a:prstGeom>
          </p:spPr>
        </p:pic>
        <p:pic>
          <p:nvPicPr>
            <p:cNvPr id="50" name="Picture 4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5F441BA-E214-6C4E-7B2B-86586101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5871886"/>
              <a:ext cx="674013" cy="674013"/>
            </a:xfrm>
            <a:prstGeom prst="rect">
              <a:avLst/>
            </a:prstGeom>
          </p:spPr>
        </p:pic>
        <p:pic>
          <p:nvPicPr>
            <p:cNvPr id="51" name="Picture 5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489B592-4688-2738-408D-BE76A331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6938686"/>
              <a:ext cx="674013" cy="674013"/>
            </a:xfrm>
            <a:prstGeom prst="rect">
              <a:avLst/>
            </a:prstGeom>
          </p:spPr>
        </p:pic>
        <p:pic>
          <p:nvPicPr>
            <p:cNvPr id="53" name="Picture 5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68F880-93AB-3C32-E3BB-073870E3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5350241"/>
              <a:ext cx="674013" cy="674013"/>
            </a:xfrm>
            <a:prstGeom prst="rect">
              <a:avLst/>
            </a:prstGeom>
          </p:spPr>
        </p:pic>
        <p:pic>
          <p:nvPicPr>
            <p:cNvPr id="54" name="Picture 5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8550ABC-F733-DE38-942B-7205616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6405286"/>
              <a:ext cx="674013" cy="674013"/>
            </a:xfrm>
            <a:prstGeom prst="rect">
              <a:avLst/>
            </a:prstGeom>
          </p:spPr>
        </p:pic>
        <p:pic>
          <p:nvPicPr>
            <p:cNvPr id="55" name="Picture 5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A6CF656-918B-CEEE-6C80-D97C27C2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5871886"/>
              <a:ext cx="674013" cy="674013"/>
            </a:xfrm>
            <a:prstGeom prst="rect">
              <a:avLst/>
            </a:prstGeom>
          </p:spPr>
        </p:pic>
        <p:pic>
          <p:nvPicPr>
            <p:cNvPr id="56" name="Picture 5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1B0A20-1566-ACFC-8462-CE070CA3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6938686"/>
              <a:ext cx="674013" cy="674013"/>
            </a:xfrm>
            <a:prstGeom prst="rect">
              <a:avLst/>
            </a:prstGeom>
          </p:spPr>
        </p:pic>
        <p:pic>
          <p:nvPicPr>
            <p:cNvPr id="58" name="Picture 5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A69D986-1C0F-2CF2-8BA7-74D236EC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5350241"/>
              <a:ext cx="674013" cy="674013"/>
            </a:xfrm>
            <a:prstGeom prst="rect">
              <a:avLst/>
            </a:prstGeom>
          </p:spPr>
        </p:pic>
        <p:pic>
          <p:nvPicPr>
            <p:cNvPr id="59" name="Picture 5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9303652-C232-2FF1-680E-084E4D0C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6405286"/>
              <a:ext cx="674013" cy="674013"/>
            </a:xfrm>
            <a:prstGeom prst="rect">
              <a:avLst/>
            </a:prstGeom>
          </p:spPr>
        </p:pic>
        <p:pic>
          <p:nvPicPr>
            <p:cNvPr id="60" name="Picture 5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FBB2382-917F-CA12-CB33-7E6D6102F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5871886"/>
              <a:ext cx="674013" cy="674013"/>
            </a:xfrm>
            <a:prstGeom prst="rect">
              <a:avLst/>
            </a:prstGeom>
          </p:spPr>
        </p:pic>
        <p:pic>
          <p:nvPicPr>
            <p:cNvPr id="61" name="Picture 6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B7C330-C3E5-447F-9164-9BB1117D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6938686"/>
              <a:ext cx="674013" cy="674013"/>
            </a:xfrm>
            <a:prstGeom prst="rect">
              <a:avLst/>
            </a:prstGeom>
          </p:spPr>
        </p:pic>
        <p:pic>
          <p:nvPicPr>
            <p:cNvPr id="65" name="Picture 6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0C97477-427D-1478-5363-018A69AC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5350241"/>
              <a:ext cx="674013" cy="674013"/>
            </a:xfrm>
            <a:prstGeom prst="rect">
              <a:avLst/>
            </a:prstGeom>
          </p:spPr>
        </p:pic>
        <p:pic>
          <p:nvPicPr>
            <p:cNvPr id="68" name="Picture 6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BB7C87BB-C552-8E34-3A80-2AB70FCD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6405286"/>
              <a:ext cx="674013" cy="674013"/>
            </a:xfrm>
            <a:prstGeom prst="rect">
              <a:avLst/>
            </a:prstGeom>
          </p:spPr>
        </p:pic>
        <p:pic>
          <p:nvPicPr>
            <p:cNvPr id="72" name="Picture 7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F6F2737-9533-BEE3-8FE3-25AB408E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5871886"/>
              <a:ext cx="674013" cy="674013"/>
            </a:xfrm>
            <a:prstGeom prst="rect">
              <a:avLst/>
            </a:prstGeom>
          </p:spPr>
        </p:pic>
        <p:pic>
          <p:nvPicPr>
            <p:cNvPr id="73" name="Picture 7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C43E379-CE81-9D5D-81D6-20E58119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6938686"/>
              <a:ext cx="674013" cy="674013"/>
            </a:xfrm>
            <a:prstGeom prst="rect">
              <a:avLst/>
            </a:prstGeom>
          </p:spPr>
        </p:pic>
        <p:pic>
          <p:nvPicPr>
            <p:cNvPr id="75" name="Picture 7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6D44093-A2D3-E26D-0C3B-6A5FD255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5326310"/>
              <a:ext cx="674013" cy="674013"/>
            </a:xfrm>
            <a:prstGeom prst="rect">
              <a:avLst/>
            </a:prstGeom>
          </p:spPr>
        </p:pic>
        <p:pic>
          <p:nvPicPr>
            <p:cNvPr id="76" name="Picture 7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FA508E1-323F-29B0-A532-FB566F4A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6381355"/>
              <a:ext cx="674013" cy="674013"/>
            </a:xfrm>
            <a:prstGeom prst="rect">
              <a:avLst/>
            </a:prstGeom>
          </p:spPr>
        </p:pic>
        <p:pic>
          <p:nvPicPr>
            <p:cNvPr id="77" name="Picture 7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C102DAA-A859-17FA-318A-E8B87D96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5847955"/>
              <a:ext cx="674013" cy="674013"/>
            </a:xfrm>
            <a:prstGeom prst="rect">
              <a:avLst/>
            </a:prstGeom>
          </p:spPr>
        </p:pic>
        <p:pic>
          <p:nvPicPr>
            <p:cNvPr id="78" name="Picture 7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10EF177-C58A-9193-7971-D53A5BAE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6914755"/>
              <a:ext cx="674013" cy="674013"/>
            </a:xfrm>
            <a:prstGeom prst="rect">
              <a:avLst/>
            </a:prstGeom>
          </p:spPr>
        </p:pic>
        <p:pic>
          <p:nvPicPr>
            <p:cNvPr id="80" name="Picture 7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B92A995-23CA-0E4D-EA88-1F84D4A3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5325863"/>
              <a:ext cx="674013" cy="674013"/>
            </a:xfrm>
            <a:prstGeom prst="rect">
              <a:avLst/>
            </a:prstGeom>
          </p:spPr>
        </p:pic>
        <p:pic>
          <p:nvPicPr>
            <p:cNvPr id="81" name="Picture 8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87E1B44-6B74-162C-FD60-44D95E5C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6380908"/>
              <a:ext cx="674013" cy="674013"/>
            </a:xfrm>
            <a:prstGeom prst="rect">
              <a:avLst/>
            </a:prstGeom>
          </p:spPr>
        </p:pic>
        <p:pic>
          <p:nvPicPr>
            <p:cNvPr id="82" name="Picture 8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A61D8F1-0647-8A69-746E-89739BD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5847508"/>
              <a:ext cx="674013" cy="674013"/>
            </a:xfrm>
            <a:prstGeom prst="rect">
              <a:avLst/>
            </a:prstGeom>
          </p:spPr>
        </p:pic>
        <p:pic>
          <p:nvPicPr>
            <p:cNvPr id="83" name="Picture 8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304CBB6-C4AE-B273-C793-AEE6108B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6914308"/>
              <a:ext cx="674013" cy="674013"/>
            </a:xfrm>
            <a:prstGeom prst="rect">
              <a:avLst/>
            </a:prstGeom>
          </p:spPr>
        </p:pic>
        <p:pic>
          <p:nvPicPr>
            <p:cNvPr id="85" name="Picture 8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0FB79DA-44C5-B8B4-7107-75C7649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35387" y="5325863"/>
              <a:ext cx="674013" cy="674013"/>
            </a:xfrm>
            <a:prstGeom prst="rect">
              <a:avLst/>
            </a:prstGeom>
          </p:spPr>
        </p:pic>
        <p:pic>
          <p:nvPicPr>
            <p:cNvPr id="87" name="Picture 8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39EB27B-93C7-EAF2-C300-B8722FB8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35387" y="5847508"/>
              <a:ext cx="674013" cy="674013"/>
            </a:xfrm>
            <a:prstGeom prst="rect">
              <a:avLst/>
            </a:prstGeom>
          </p:spPr>
        </p:pic>
      </p:grpSp>
      <p:pic>
        <p:nvPicPr>
          <p:cNvPr id="233" name="Picture 232" descr="A picture containing green&#10;&#10;Description automatically generated">
            <a:extLst>
              <a:ext uri="{FF2B5EF4-FFF2-40B4-BE49-F238E27FC236}">
                <a16:creationId xmlns:a16="http://schemas.microsoft.com/office/drawing/2014/main" id="{30926679-549B-AF42-D9F8-50D7960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500" b="97500" l="10000" r="90000">
                        <a14:foregroundMark x1="21029" y1="5735" x2="21029" y2="5735"/>
                        <a14:foregroundMark x1="73971" y1="5441" x2="73971" y2="5441"/>
                        <a14:foregroundMark x1="80882" y1="2941" x2="80882" y2="2941"/>
                        <a14:foregroundMark x1="81471" y1="2500" x2="66176" y2="15000"/>
                        <a14:foregroundMark x1="66176" y1="15000" x2="66176" y2="15000"/>
                        <a14:foregroundMark x1="16324" y1="2500" x2="59265" y2="10147"/>
                        <a14:foregroundMark x1="59265" y1="10147" x2="72647" y2="7500"/>
                        <a14:foregroundMark x1="72647" y1="7500" x2="79559" y2="3824"/>
                        <a14:foregroundMark x1="79559" y1="3824" x2="80294" y2="3088"/>
                        <a14:foregroundMark x1="80294" y1="5000" x2="84412" y2="92794"/>
                        <a14:foregroundMark x1="84412" y1="92794" x2="61029" y2="89853"/>
                        <a14:foregroundMark x1="61029" y1="89853" x2="18088" y2="93824"/>
                        <a14:foregroundMark x1="18088" y1="93824" x2="40882" y2="28088"/>
                        <a14:foregroundMark x1="40882" y1="28088" x2="40588" y2="23824"/>
                        <a14:foregroundMark x1="13088" y1="97500" x2="13088" y2="97500"/>
                        <a14:foregroundMark x1="13088" y1="94853" x2="18529" y2="88088"/>
                        <a14:foregroundMark x1="88235" y1="96176" x2="83529" y2="85441"/>
                        <a14:foregroundMark x1="85441" y1="88971" x2="88088" y2="92500"/>
                        <a14:foregroundMark x1="86765" y1="89118" x2="84265" y2="86471"/>
                        <a14:foregroundMark x1="81176" y1="15588" x2="81176" y2="2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9767" r="9579"/>
          <a:stretch/>
        </p:blipFill>
        <p:spPr>
          <a:xfrm>
            <a:off x="1958680" y="5500175"/>
            <a:ext cx="785209" cy="113227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0BD1CC-0A19-6493-F034-D2BBF03126E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092683" y="66429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A870C0D-683D-5A0B-70E4-974C72A78A7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245083" y="67953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7F7F107-027A-33F3-42AC-766E7DB1126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397483" y="69477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E8C7317-FF3F-DB46-8544-3DEBA288646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549883" y="71001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1A2F4CC-5513-54E4-3415-4FFD7785107F}"/>
              </a:ext>
            </a:extLst>
          </p:cNvPr>
          <p:cNvGrpSpPr/>
          <p:nvPr/>
        </p:nvGrpSpPr>
        <p:grpSpPr>
          <a:xfrm>
            <a:off x="6387487" y="3849942"/>
            <a:ext cx="1946100" cy="1120124"/>
            <a:chOff x="4507887" y="3849942"/>
            <a:chExt cx="1946100" cy="1120124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276E344-00F5-02DD-AD0A-3332676BDBF9}"/>
                </a:ext>
              </a:extLst>
            </p:cNvPr>
            <p:cNvGrpSpPr/>
            <p:nvPr/>
          </p:nvGrpSpPr>
          <p:grpSpPr>
            <a:xfrm>
              <a:off x="5033036" y="4191000"/>
              <a:ext cx="949428" cy="718840"/>
              <a:chOff x="5033036" y="4302848"/>
              <a:chExt cx="949428" cy="718840"/>
            </a:xfrm>
          </p:grpSpPr>
          <p:pic>
            <p:nvPicPr>
              <p:cNvPr id="180" name="Picture 17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B77CDD1-5798-97E5-5DC7-9F336D8DF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384766" y="434046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1" name="Picture 180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21661A7-3AC9-F95E-0609-CAEFF4CDC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2203601">
                <a:off x="5261460" y="430770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2" name="Picture 18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999FEC9C-E0AC-944B-1BEB-C0618BA9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133451" y="433971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3" name="Picture 182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EF26CF4B-DD76-81F5-3AB7-0741E9C15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055269" y="4420431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4" name="Picture 183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882DD3C-A715-C00A-4C25-9566E7472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285232" y="43028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5" name="Picture 18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ACA2F9-0800-7C0E-9F5C-0F347E1D3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209651" y="4422220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6" name="Picture 185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C4C4D04E-EF7E-5D7B-C314-0A3FC9FF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437632" y="44552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7" name="Picture 186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3E51A5-5B2F-B183-71B5-74E126440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4215" y="432181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8" name="Picture 187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664F0C36-EA50-579F-B8C5-9FD103D42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0076" y="442799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9" name="Picture 188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E068A78-DAD3-4178-B65D-B09FAD338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7487633">
                <a:off x="5193981" y="436684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0" name="Picture 18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2428670A-F78E-9A0C-0EF1-062363B9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056859" y="4462659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2" name="Picture 19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5FCDA589-B30A-4249-4652-71D5B5368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275470" y="451056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205" name="Picture 20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A0D2E74C-79A5-4667-88BF-6BB7913C5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471341" y="4486855"/>
                <a:ext cx="487299" cy="534946"/>
              </a:xfrm>
              <a:prstGeom prst="rect">
                <a:avLst/>
              </a:prstGeom>
            </p:spPr>
          </p:pic>
        </p:grpSp>
        <p:pic>
          <p:nvPicPr>
            <p:cNvPr id="207" name="Picture 206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E5C63D61-9C1A-C457-4095-E33E4AB8E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t="37925"/>
            <a:stretch/>
          </p:blipFill>
          <p:spPr>
            <a:xfrm>
              <a:off x="4507887" y="3849942"/>
              <a:ext cx="1946100" cy="1120124"/>
            </a:xfrm>
            <a:prstGeom prst="rect">
              <a:avLst/>
            </a:prstGeom>
          </p:spPr>
        </p:pic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AB1F7A8-82C9-6F73-2432-FB27DDAAB194}"/>
              </a:ext>
            </a:extLst>
          </p:cNvPr>
          <p:cNvGrpSpPr/>
          <p:nvPr/>
        </p:nvGrpSpPr>
        <p:grpSpPr>
          <a:xfrm>
            <a:off x="7618039" y="4081895"/>
            <a:ext cx="1583487" cy="957732"/>
            <a:chOff x="5738438" y="4081895"/>
            <a:chExt cx="1583487" cy="957732"/>
          </a:xfrm>
        </p:grpSpPr>
        <p:pic>
          <p:nvPicPr>
            <p:cNvPr id="213" name="Picture 212" descr="A pile of shredded noodles&#10;&#10;Description automatically generated">
              <a:extLst>
                <a:ext uri="{FF2B5EF4-FFF2-40B4-BE49-F238E27FC236}">
                  <a16:creationId xmlns:a16="http://schemas.microsoft.com/office/drawing/2014/main" id="{56F61C3A-49FD-DDB6-48C6-D7407781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tretch>
              <a:fillRect/>
            </a:stretch>
          </p:blipFill>
          <p:spPr>
            <a:xfrm>
              <a:off x="6123127" y="4081895"/>
              <a:ext cx="840620" cy="957732"/>
            </a:xfrm>
            <a:prstGeom prst="rect">
              <a:avLst/>
            </a:prstGeom>
          </p:spPr>
        </p:pic>
        <p:pic>
          <p:nvPicPr>
            <p:cNvPr id="214" name="Picture 213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2E3109FB-CF68-6D93-6382-D8A67D6A6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t="37925"/>
            <a:stretch/>
          </p:blipFill>
          <p:spPr>
            <a:xfrm>
              <a:off x="5738438" y="4095793"/>
              <a:ext cx="1583487" cy="855440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6E2EFB-258C-0ACD-2E90-4A7CB2D05766}"/>
              </a:ext>
            </a:extLst>
          </p:cNvPr>
          <p:cNvGrpSpPr/>
          <p:nvPr/>
        </p:nvGrpSpPr>
        <p:grpSpPr>
          <a:xfrm>
            <a:off x="8068051" y="1497650"/>
            <a:ext cx="3511594" cy="4315391"/>
            <a:chOff x="39999" y="1600200"/>
            <a:chExt cx="3511594" cy="431539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E65E323D-5F17-850B-A756-19C96812CE97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100" name="Picture 9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3BE55AEC-0099-23B2-2E51-048AE6CD7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4D8C4B6-2A48-2B0D-6654-95D2EB7D613A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160401" cy="4315391"/>
                <a:chOff x="-22789" y="1600200"/>
                <a:chExt cx="3160401" cy="43153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C8AF770-6415-1378-3AAA-E31F139ACB46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0" name="Picture 69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ACBCD84C-59D4-DBB9-285E-35C597BE54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1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AF0EB289-EA48-CD21-3591-169F45061107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6A30131F-3EE9-DD84-47DC-FCD122C20E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57" name="Rectangle: Rounded Corners 56">
                        <a:extLst>
                          <a:ext uri="{FF2B5EF4-FFF2-40B4-BE49-F238E27FC236}">
                            <a16:creationId xmlns:a16="http://schemas.microsoft.com/office/drawing/2014/main" id="{BFB911FD-E68C-3220-A76E-07463E579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52" name="Picture 5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76AB42A-E105-A10A-C7A7-39C11FEEB9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4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5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D56B6417-FD78-BD5F-F5FB-5D693690361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0782F57-951D-2E92-C5B3-F3B5140A1A72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160401" cy="4315391"/>
                  <a:chOff x="-22789" y="1600200"/>
                  <a:chExt cx="3160401" cy="4315391"/>
                </a:xfrm>
              </p:grpSpPr>
              <p:pic>
                <p:nvPicPr>
                  <p:cNvPr id="234" name="Picture 233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3FF82ED0-E9D3-3328-73F0-AF3CB2BF2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7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FDAACFFD-5024-C76A-BD99-FD4EC6F47FE7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160401" cy="3850306"/>
                    <a:chOff x="-22789" y="1600200"/>
                    <a:chExt cx="3160401" cy="3850306"/>
                  </a:xfrm>
                </p:grpSpPr>
                <p:pic>
                  <p:nvPicPr>
                    <p:cNvPr id="47" name="Picture 46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F56DD962-B756-C787-1EDC-F64A3681A0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Picture 85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CC406862-93C1-6FA1-7A8E-7D0E36633B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C536184-D064-CA03-CD5E-979EB147C3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8A09835-777A-BA30-F7FA-219889D1F9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2463568-2290-945E-1686-3C7A20F64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20954CC-852E-1BBF-A39E-2F93358448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5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6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 descr="A picture containing green&#10;&#10;Description automatically generated">
                      <a:extLst>
                        <a:ext uri="{FF2B5EF4-FFF2-40B4-BE49-F238E27FC236}">
                          <a16:creationId xmlns:a16="http://schemas.microsoft.com/office/drawing/2014/main" id="{4543A935-08B4-C2FD-7479-2EA51CCFB8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3">
                              <a14:imgEffect>
                                <a14:backgroundRemoval t="2500" b="97500" l="10000" r="90000">
                                  <a14:foregroundMark x1="21029" y1="5735" x2="21029" y2="5735"/>
                                  <a14:foregroundMark x1="73971" y1="5441" x2="73971" y2="5441"/>
                                  <a14:foregroundMark x1="80882" y1="2941" x2="80882" y2="2941"/>
                                  <a14:foregroundMark x1="81471" y1="2500" x2="66176" y2="15000"/>
                                  <a14:foregroundMark x1="66176" y1="15000" x2="66176" y2="15000"/>
                                  <a14:foregroundMark x1="16324" y1="2500" x2="59265" y2="10147"/>
                                  <a14:foregroundMark x1="59265" y1="10147" x2="72647" y2="7500"/>
                                  <a14:foregroundMark x1="72647" y1="7500" x2="79559" y2="3824"/>
                                  <a14:foregroundMark x1="79559" y1="3824" x2="80294" y2="3088"/>
                                  <a14:foregroundMark x1="80294" y1="5000" x2="84412" y2="92794"/>
                                  <a14:foregroundMark x1="84412" y1="92794" x2="61029" y2="89853"/>
                                  <a14:foregroundMark x1="61029" y1="89853" x2="18088" y2="93824"/>
                                  <a14:foregroundMark x1="18088" y1="93824" x2="40882" y2="28088"/>
                                  <a14:foregroundMark x1="40882" y1="28088" x2="40588" y2="23824"/>
                                  <a14:foregroundMark x1="13088" y1="97500" x2="13088" y2="97500"/>
                                  <a14:foregroundMark x1="13088" y1="94853" x2="18529" y2="88088"/>
                                  <a14:foregroundMark x1="88235" y1="96176" x2="83529" y2="85441"/>
                                  <a14:foregroundMark x1="85441" y1="88971" x2="88088" y2="92500"/>
                                  <a14:foregroundMark x1="86765" y1="89118" x2="84265" y2="86471"/>
                                  <a14:foregroundMark x1="81176" y1="15588" x2="81176" y2="2720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4"/>
                        </a:ext>
                      </a:extLst>
                    </a:blip>
                    <a:srcRect l="9767" r="9579"/>
                    <a:stretch/>
                  </p:blipFill>
                  <p:spPr>
                    <a:xfrm>
                      <a:off x="2352403" y="4318227"/>
                      <a:ext cx="785209" cy="11322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BF00B1F3-EE60-1BB0-70D0-1265704041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8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7" name="Picture 23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19B0EED1-CA48-1EF7-15CB-B45583DFA5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9418937-E88D-EB02-9829-A913071E91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5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6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242" name="Picture 241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76F222F1-7FA3-A702-34EB-F3D441947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0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74A3193-E8E8-B7E0-286A-8C10436C6F88}"/>
              </a:ext>
            </a:extLst>
          </p:cNvPr>
          <p:cNvGrpSpPr/>
          <p:nvPr/>
        </p:nvGrpSpPr>
        <p:grpSpPr>
          <a:xfrm>
            <a:off x="2878328" y="5375368"/>
            <a:ext cx="8602473" cy="2244633"/>
            <a:chOff x="998727" y="5375367"/>
            <a:chExt cx="8602473" cy="224463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A5774F3-EDA6-463E-AC28-FCC7C44B3D75}"/>
                </a:ext>
              </a:extLst>
            </p:cNvPr>
            <p:cNvGrpSpPr/>
            <p:nvPr/>
          </p:nvGrpSpPr>
          <p:grpSpPr>
            <a:xfrm>
              <a:off x="998727" y="5375367"/>
              <a:ext cx="620186" cy="2244633"/>
              <a:chOff x="980013" y="5368066"/>
              <a:chExt cx="620186" cy="224463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325D844-606C-BC57-1115-5FEB3874E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EDCA946-81CC-CC74-153D-DF9E6D4C1D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ECEBB8D9-0D0D-B042-931B-1865707DE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B1B53CD-8D55-ECC3-EC6C-F17B2FBAE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B229BBF-9C3F-7173-CA15-7166401E9465}"/>
                </a:ext>
              </a:extLst>
            </p:cNvPr>
            <p:cNvGrpSpPr/>
            <p:nvPr/>
          </p:nvGrpSpPr>
          <p:grpSpPr>
            <a:xfrm>
              <a:off x="1657447" y="5375367"/>
              <a:ext cx="620186" cy="2244633"/>
              <a:chOff x="980013" y="5368066"/>
              <a:chExt cx="620186" cy="2244633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00B252F-8440-A186-BE85-1C8A78602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2511846-D3D5-5E58-BA01-ABEA96CB9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ABC09AA-B722-C7DB-4536-1D13F055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619C396C-BFEC-616D-40F1-DDC0DE38D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2493946-17C4-D439-8A9F-24EAC0D9C17D}"/>
                </a:ext>
              </a:extLst>
            </p:cNvPr>
            <p:cNvGrpSpPr/>
            <p:nvPr/>
          </p:nvGrpSpPr>
          <p:grpSpPr>
            <a:xfrm>
              <a:off x="2303369" y="5375367"/>
              <a:ext cx="620186" cy="2244633"/>
              <a:chOff x="980013" y="5368066"/>
              <a:chExt cx="620186" cy="2244633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A8890BC8-77B0-06FD-2FD5-59A69E9A8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6F8F719-7400-1831-28CC-17225D96D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CCDF814-D856-8491-2548-32103CF50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8323F986-1359-C195-5596-C17621F1FA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287CB9-E72E-5C71-8217-95D24DFCD33D}"/>
                </a:ext>
              </a:extLst>
            </p:cNvPr>
            <p:cNvGrpSpPr/>
            <p:nvPr/>
          </p:nvGrpSpPr>
          <p:grpSpPr>
            <a:xfrm>
              <a:off x="3006507" y="5375367"/>
              <a:ext cx="620186" cy="2244633"/>
              <a:chOff x="980013" y="5368066"/>
              <a:chExt cx="620186" cy="2244633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146930C3-B209-17E9-4893-CD058993A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6E2A828-5441-8853-C60B-98B4259F6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EA4B08A6-204C-032F-0052-0FECFF92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2C424E42-DDA7-49E3-0FA3-3CEB6073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370FC4-7F12-62AB-D556-B5E43267BEF7}"/>
                </a:ext>
              </a:extLst>
            </p:cNvPr>
            <p:cNvGrpSpPr/>
            <p:nvPr/>
          </p:nvGrpSpPr>
          <p:grpSpPr>
            <a:xfrm>
              <a:off x="3654419" y="5375367"/>
              <a:ext cx="620186" cy="2244633"/>
              <a:chOff x="980013" y="5368066"/>
              <a:chExt cx="620186" cy="2244633"/>
            </a:xfrm>
          </p:grpSpPr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7CC57A92-1712-DC7F-A9B1-40C02D984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5F10DD44-7910-F519-7D83-E871E3359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4B4D334C-CC21-829B-3E8B-071BD33AC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47BFBECF-D009-6A29-AADB-83643E06F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D1A84A7-1FCB-13B5-974F-9415DFC1A3D8}"/>
                </a:ext>
              </a:extLst>
            </p:cNvPr>
            <p:cNvGrpSpPr/>
            <p:nvPr/>
          </p:nvGrpSpPr>
          <p:grpSpPr>
            <a:xfrm>
              <a:off x="4343822" y="5375367"/>
              <a:ext cx="620186" cy="2244633"/>
              <a:chOff x="980013" y="5368066"/>
              <a:chExt cx="620186" cy="2244633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60BA69D1-3EB3-40BC-224D-AD0C06C42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A08EC722-2ABC-9600-F055-EEE6A78A9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C3F837CA-FB25-E666-4C83-A8493F6ED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62AA7914-6ADE-042A-DE40-CD5D93030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12CA884-072C-11FA-4C9B-B217D8ABE78A}"/>
                </a:ext>
              </a:extLst>
            </p:cNvPr>
            <p:cNvGrpSpPr/>
            <p:nvPr/>
          </p:nvGrpSpPr>
          <p:grpSpPr>
            <a:xfrm>
              <a:off x="5686694" y="5375367"/>
              <a:ext cx="620186" cy="2244633"/>
              <a:chOff x="980013" y="5368066"/>
              <a:chExt cx="620186" cy="2244633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DA09D824-AA99-3AD9-A41F-2028FE780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E298BB2C-5AF1-5E78-3D3F-95ED24DD9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EE7A45CA-FA34-0A31-91A6-8C5A5FADF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7C1D303B-5936-8638-49F4-47F9574C6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E53C84C-E18A-91D8-4D57-D07D1484C02D}"/>
                </a:ext>
              </a:extLst>
            </p:cNvPr>
            <p:cNvGrpSpPr/>
            <p:nvPr/>
          </p:nvGrpSpPr>
          <p:grpSpPr>
            <a:xfrm>
              <a:off x="5013540" y="5375367"/>
              <a:ext cx="620186" cy="2244633"/>
              <a:chOff x="980013" y="5368066"/>
              <a:chExt cx="620186" cy="2244633"/>
            </a:xfrm>
          </p:grpSpPr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4B3C2526-FBB1-7915-E79B-87A1B6FFE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30564F9F-C2A8-7288-25E5-4B882FAF3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0AA2B64-DE8C-662A-492E-0F9131B89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FD7D23E-6763-8163-88B1-E1A87F6AE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81993EA-8951-A56F-96C7-B70AA8DE8E2C}"/>
                </a:ext>
              </a:extLst>
            </p:cNvPr>
            <p:cNvGrpSpPr/>
            <p:nvPr/>
          </p:nvGrpSpPr>
          <p:grpSpPr>
            <a:xfrm>
              <a:off x="6346551" y="5375367"/>
              <a:ext cx="620186" cy="2244633"/>
              <a:chOff x="980013" y="5368066"/>
              <a:chExt cx="620186" cy="2244633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31F61B55-F1EC-93F1-EB4A-1E1462381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A9A28DB1-F453-F6FD-8027-68798B5B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59836D80-1B99-5BBB-9C4B-7448DB6824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AB3632BE-E65E-3C5F-745C-BC8E71093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6846C1B-1A6B-7CBA-BC7D-5CD4098667D0}"/>
                </a:ext>
              </a:extLst>
            </p:cNvPr>
            <p:cNvGrpSpPr/>
            <p:nvPr/>
          </p:nvGrpSpPr>
          <p:grpSpPr>
            <a:xfrm>
              <a:off x="6972140" y="5375367"/>
              <a:ext cx="620186" cy="2244633"/>
              <a:chOff x="980013" y="5368066"/>
              <a:chExt cx="620186" cy="2244633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CA85620-C806-FF9C-56C0-B615CD398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623CCBB1-E764-8340-4EA6-967CF5A9E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CF6A17DF-C696-E8BC-4B15-E390348FC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6F3AD9C1-029B-3D51-439B-88FA4ADC6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54DD5C89-ED09-5988-D99C-B9D8FB9AAF42}"/>
                </a:ext>
              </a:extLst>
            </p:cNvPr>
            <p:cNvGrpSpPr/>
            <p:nvPr/>
          </p:nvGrpSpPr>
          <p:grpSpPr>
            <a:xfrm>
              <a:off x="7652869" y="5375367"/>
              <a:ext cx="620186" cy="2244633"/>
              <a:chOff x="980013" y="5368066"/>
              <a:chExt cx="620186" cy="2244633"/>
            </a:xfrm>
          </p:grpSpPr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A53EE67-C8AB-74D0-75F4-935597CDF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47D97EDA-11FD-6E03-89F5-A2831E039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32DC3FF2-F3AF-2DFD-CBDF-3081850CE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EE4BFA88-BAF1-7EEA-BA6D-30C2C000A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CBB83E9-A1B4-E26F-11D3-DD94B0748E2C}"/>
                </a:ext>
              </a:extLst>
            </p:cNvPr>
            <p:cNvGrpSpPr/>
            <p:nvPr/>
          </p:nvGrpSpPr>
          <p:grpSpPr>
            <a:xfrm>
              <a:off x="8299964" y="5375367"/>
              <a:ext cx="620186" cy="2244633"/>
              <a:chOff x="980013" y="5368066"/>
              <a:chExt cx="620186" cy="2244633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847D21C4-0355-F5F0-B88D-334F63092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F15B854E-5526-DE22-6C21-360B9F75F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BA4D1380-4CA7-9E7C-A597-D6F2A244B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230CE6DF-88D3-E629-BFF6-E73727B34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EE70EC0-F9C8-51AF-9143-C2C3C9A37F28}"/>
                </a:ext>
              </a:extLst>
            </p:cNvPr>
            <p:cNvGrpSpPr/>
            <p:nvPr/>
          </p:nvGrpSpPr>
          <p:grpSpPr>
            <a:xfrm>
              <a:off x="8981014" y="5375367"/>
              <a:ext cx="620186" cy="1108361"/>
              <a:chOff x="980013" y="5368066"/>
              <a:chExt cx="620186" cy="110836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33336E14-EE93-F79D-20E1-51B8759C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2BAE6ABA-F269-A29B-DFAA-075090F1F5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5F27C-1306-B985-2959-484058AF5422}"/>
              </a:ext>
            </a:extLst>
          </p:cNvPr>
          <p:cNvGrpSpPr/>
          <p:nvPr/>
        </p:nvGrpSpPr>
        <p:grpSpPr>
          <a:xfrm>
            <a:off x="3892245" y="441381"/>
            <a:ext cx="4734365" cy="1709056"/>
            <a:chOff x="7465289" y="34800"/>
            <a:chExt cx="2744346" cy="273970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EB46685-8048-D37F-F364-3F1E148CE388}"/>
                </a:ext>
              </a:extLst>
            </p:cNvPr>
            <p:cNvSpPr/>
            <p:nvPr/>
          </p:nvSpPr>
          <p:spPr>
            <a:xfrm flipH="1">
              <a:off x="7484627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93C9C6-62CC-933E-3420-5C47F56D50D6}"/>
                </a:ext>
              </a:extLst>
            </p:cNvPr>
            <p:cNvSpPr txBox="1"/>
            <p:nvPr/>
          </p:nvSpPr>
          <p:spPr>
            <a:xfrm>
              <a:off x="7465289" y="41959"/>
              <a:ext cx="274434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prepared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Caesar Salads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3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6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5 -0.0004 L -0.48691 0.00245 L 0.12109 0.00634 L -0.48875 0.00327 L 0.11787 0.00368 L -0.49242 0.00327 L 0.1204 0.00245 L 4.70588E-6 -3.98693E-6 L 4.70588E-6 0.00021 L 4.70588E-6 -3.98693E-6 " pathEditMode="relative" rAng="0" ptsTypes="AAAAAAAAAA">
                                      <p:cBhvr>
                                        <p:cTn id="19" dur="6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2" y="3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3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4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4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4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4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4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A91B5A5F-B530-1BE0-711E-57070C55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AA3B0FEC-5652-80AE-8944-8B13F44328E7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8CA6D38-561D-5C6A-7287-BAABCB7C7490}"/>
              </a:ext>
            </a:extLst>
          </p:cNvPr>
          <p:cNvCxnSpPr>
            <a:cxnSpLocks/>
          </p:cNvCxnSpPr>
          <p:nvPr/>
        </p:nvCxnSpPr>
        <p:spPr>
          <a:xfrm flipH="1" flipV="1">
            <a:off x="9079240" y="505230"/>
            <a:ext cx="228600" cy="27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06670F2-FB9B-974E-0EDA-00FA613D1A40}"/>
              </a:ext>
            </a:extLst>
          </p:cNvPr>
          <p:cNvCxnSpPr>
            <a:cxnSpLocks/>
          </p:cNvCxnSpPr>
          <p:nvPr/>
        </p:nvCxnSpPr>
        <p:spPr>
          <a:xfrm>
            <a:off x="9263598" y="502921"/>
            <a:ext cx="197096" cy="212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3019D0D-778A-7E8B-4B47-A2C70BD9A894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970C6F06-38D0-48CD-0388-5E5CEE69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95" y="1490177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2717800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626879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4338638" y="155893"/>
            <a:ext cx="4069787" cy="2068195"/>
            <a:chOff x="4156903" y="34800"/>
            <a:chExt cx="2850197" cy="3170594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156903" y="96851"/>
              <a:ext cx="285019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 the Café LA Burgers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A5E45E9-4C62-8E09-33FD-948464BC2762}"/>
              </a:ext>
            </a:extLst>
          </p:cNvPr>
          <p:cNvGrpSpPr/>
          <p:nvPr/>
        </p:nvGrpSpPr>
        <p:grpSpPr>
          <a:xfrm flipH="1">
            <a:off x="7665874" y="1121071"/>
            <a:ext cx="4217382" cy="968417"/>
            <a:chOff x="4212076" y="34800"/>
            <a:chExt cx="2725008" cy="2739707"/>
          </a:xfrm>
        </p:grpSpPr>
        <p:sp>
          <p:nvSpPr>
            <p:cNvPr id="75" name="Speech Bubble: Oval 74">
              <a:extLst>
                <a:ext uri="{FF2B5EF4-FFF2-40B4-BE49-F238E27FC236}">
                  <a16:creationId xmlns:a16="http://schemas.microsoft.com/office/drawing/2014/main" id="{572380B6-87BC-67D0-2EFF-68D037D072D1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05587AA-8302-79AF-EA20-D57F4741430B}"/>
                </a:ext>
              </a:extLst>
            </p:cNvPr>
            <p:cNvSpPr txBox="1"/>
            <p:nvPr/>
          </p:nvSpPr>
          <p:spPr>
            <a:xfrm>
              <a:off x="4312365" y="107167"/>
              <a:ext cx="25490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450</a:t>
              </a:r>
              <a:r>
                <a:rPr lang="en-US" sz="2800"/>
                <a:t> Café LA Burgers.</a:t>
              </a:r>
              <a:endParaRPr lang="en-US" sz="2800" b="1"/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3561944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7752944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5D93D0-AA52-D07D-FD33-DF9E69C37ED4}"/>
              </a:ext>
            </a:extLst>
          </p:cNvPr>
          <p:cNvGrpSpPr/>
          <p:nvPr/>
        </p:nvGrpSpPr>
        <p:grpSpPr>
          <a:xfrm>
            <a:off x="3784600" y="7046200"/>
            <a:ext cx="3714622" cy="277080"/>
            <a:chOff x="1905000" y="7924800"/>
            <a:chExt cx="3714622" cy="277080"/>
          </a:xfrm>
        </p:grpSpPr>
        <p:pic>
          <p:nvPicPr>
            <p:cNvPr id="50" name="Picture 4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346290B-D689-94D2-4C23-D9F84BF45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2" name="Picture 5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FB3DA98-25D2-FBEC-3A12-5040B2B61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53" name="Picture 5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7274ED9-5AE3-F25D-D13E-6C41A3E7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54" name="Picture 5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07B7A06-FF30-FDBB-41AB-B07EE3042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55" name="Picture 5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5EED53B-ED70-5A8C-6A6D-9520C131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502E79-6D6A-A43E-0657-63FB50D1655F}"/>
              </a:ext>
            </a:extLst>
          </p:cNvPr>
          <p:cNvGrpSpPr/>
          <p:nvPr/>
        </p:nvGrpSpPr>
        <p:grpSpPr>
          <a:xfrm>
            <a:off x="3784600" y="6749480"/>
            <a:ext cx="3714622" cy="277080"/>
            <a:chOff x="1905000" y="7924800"/>
            <a:chExt cx="3714622" cy="277080"/>
          </a:xfrm>
        </p:grpSpPr>
        <p:pic>
          <p:nvPicPr>
            <p:cNvPr id="58" name="Picture 5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EBBFA43-59D7-EAF7-DA3B-AD6B65AB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9" name="Picture 5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B48FE05-6860-01BB-69E0-8D3EBBBAE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0" name="Picture 5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A5038B6-F3CD-2C50-74D4-4C50A448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1" name="Picture 6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1C79DC6-6845-94D2-51F8-5EE5706A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2" name="Picture 6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4947985-C5F7-4396-8391-87E48F5A2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A303B-E53C-5943-D774-61AF35A295D7}"/>
              </a:ext>
            </a:extLst>
          </p:cNvPr>
          <p:cNvGrpSpPr/>
          <p:nvPr/>
        </p:nvGrpSpPr>
        <p:grpSpPr>
          <a:xfrm>
            <a:off x="3860801" y="6452760"/>
            <a:ext cx="3543411" cy="277080"/>
            <a:chOff x="1905000" y="7924800"/>
            <a:chExt cx="3714622" cy="277080"/>
          </a:xfrm>
        </p:grpSpPr>
        <p:pic>
          <p:nvPicPr>
            <p:cNvPr id="64" name="Picture 6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9F17468-C145-8695-DDE7-C54BB671B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65" name="Picture 6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4184D21-E664-2A62-37A6-1522D12E8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8" name="Picture 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6A07206-3959-E930-B917-81C3A3987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72" name="Picture 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87EC9B7-F003-8FA4-3538-89F8E5D5F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73" name="Picture 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686C00A-E6A6-F176-7F9D-297E93C2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340ECA-4769-8EA4-7F9D-56192CF7EF31}"/>
              </a:ext>
            </a:extLst>
          </p:cNvPr>
          <p:cNvGrpSpPr/>
          <p:nvPr/>
        </p:nvGrpSpPr>
        <p:grpSpPr>
          <a:xfrm>
            <a:off x="4012396" y="5562600"/>
            <a:ext cx="3224150" cy="277080"/>
            <a:chOff x="1905000" y="7924800"/>
            <a:chExt cx="3714622" cy="277080"/>
          </a:xfrm>
        </p:grpSpPr>
        <p:pic>
          <p:nvPicPr>
            <p:cNvPr id="81" name="Picture 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6DD39A3-EAF2-A539-98B2-275DD1F8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2" name="Picture 8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28878AF-A4C2-6E3D-A431-313394F7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83" name="Picture 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D72171A-62D1-8FF1-62FD-4CF0388D1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84" name="Picture 8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1C28A8B-52D6-3CCE-38A3-4A1825241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85" name="Picture 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D55472B-6AA1-6FB2-BDED-0C52B9C7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3C1D00-1858-FF61-9C5C-A71581A87D24}"/>
              </a:ext>
            </a:extLst>
          </p:cNvPr>
          <p:cNvGrpSpPr/>
          <p:nvPr/>
        </p:nvGrpSpPr>
        <p:grpSpPr>
          <a:xfrm>
            <a:off x="4012398" y="5859320"/>
            <a:ext cx="3264488" cy="277080"/>
            <a:chOff x="1905000" y="7924800"/>
            <a:chExt cx="3714622" cy="277080"/>
          </a:xfrm>
        </p:grpSpPr>
        <p:pic>
          <p:nvPicPr>
            <p:cNvPr id="88" name="Picture 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3DF8825-2E4B-A6E7-9ADC-8C1EDC5E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9" name="Picture 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0AC87D3-8ED9-5041-7DE8-D8D6ACE9F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90" name="Picture 8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EFE89AA-7633-D75C-D661-0F0F0D6DB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95" name="Picture 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6EA18F2-1620-D6C5-5D41-BDA233A1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96" name="Picture 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30D73E2-5F64-4C96-984D-2821B0711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284327-3A03-5C78-C62F-5CFE78504A1C}"/>
              </a:ext>
            </a:extLst>
          </p:cNvPr>
          <p:cNvGrpSpPr/>
          <p:nvPr/>
        </p:nvGrpSpPr>
        <p:grpSpPr>
          <a:xfrm>
            <a:off x="3784600" y="7342920"/>
            <a:ext cx="3714622" cy="277080"/>
            <a:chOff x="1905000" y="7924800"/>
            <a:chExt cx="3714622" cy="277080"/>
          </a:xfrm>
        </p:grpSpPr>
        <p:pic>
          <p:nvPicPr>
            <p:cNvPr id="98" name="Picture 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66EDEA5-F0E2-E067-0713-37E4A2F23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01" name="Picture 1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0E71755-252C-525A-C30B-340EE892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102" name="Picture 1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79F8917-765C-D83E-83B0-D30F653A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104" name="Picture 10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DBEAAF3-34F0-4236-3CE6-F53A6053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106" name="Picture 10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88614E7-0339-48C1-8011-FDFD5D6A0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B3355-37C3-BA0E-246F-1988B3A34F90}"/>
              </a:ext>
            </a:extLst>
          </p:cNvPr>
          <p:cNvGrpSpPr/>
          <p:nvPr/>
        </p:nvGrpSpPr>
        <p:grpSpPr>
          <a:xfrm>
            <a:off x="3925369" y="6140068"/>
            <a:ext cx="3378275" cy="277080"/>
            <a:chOff x="1905000" y="7924800"/>
            <a:chExt cx="3714622" cy="277080"/>
          </a:xfrm>
        </p:grpSpPr>
        <p:pic>
          <p:nvPicPr>
            <p:cNvPr id="11" name="Picture 1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B50FCFB-AB4F-E8BB-8F10-E66C946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3" name="Picture 1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40DB9-04A2-A560-F896-D8DD529FA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47" name="Picture 4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6DCF79C-FFE9-A968-DF17-D130DE5CB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6" name="Picture 6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9E70F27-712B-6759-FD6B-F425B380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7" name="Picture 6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137AA3E-26D5-115D-11D7-AAC658D73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5D23D58-491C-85A6-7722-EDC86548ECB0}"/>
              </a:ext>
            </a:extLst>
          </p:cNvPr>
          <p:cNvGrpSpPr/>
          <p:nvPr/>
        </p:nvGrpSpPr>
        <p:grpSpPr>
          <a:xfrm>
            <a:off x="8234681" y="5657056"/>
            <a:ext cx="3179509" cy="2115345"/>
            <a:chOff x="6355080" y="5726270"/>
            <a:chExt cx="3179509" cy="2115345"/>
          </a:xfrm>
        </p:grpSpPr>
        <p:pic>
          <p:nvPicPr>
            <p:cNvPr id="324" name="Picture 3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FC6DE16-CAA0-6C9F-4E21-6FDE6AD34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730179"/>
              <a:ext cx="731520" cy="243511"/>
            </a:xfrm>
            <a:prstGeom prst="rect">
              <a:avLst/>
            </a:prstGeom>
          </p:spPr>
        </p:pic>
        <p:pic>
          <p:nvPicPr>
            <p:cNvPr id="108" name="Picture 1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A2444AA-D3DE-84BA-DD91-00819F4E6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726270"/>
              <a:ext cx="731520" cy="243511"/>
            </a:xfrm>
            <a:prstGeom prst="rect">
              <a:avLst/>
            </a:prstGeom>
          </p:spPr>
        </p:pic>
        <p:pic>
          <p:nvPicPr>
            <p:cNvPr id="111" name="Picture 1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EB062C6-7135-5AB8-B4FA-82D673964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737564"/>
              <a:ext cx="731520" cy="243511"/>
            </a:xfrm>
            <a:prstGeom prst="rect">
              <a:avLst/>
            </a:prstGeom>
          </p:spPr>
        </p:pic>
        <p:pic>
          <p:nvPicPr>
            <p:cNvPr id="112" name="Picture 11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EC4B0AA-24B4-DAAC-8C09-CDEA75B4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5745787"/>
              <a:ext cx="731520" cy="243511"/>
            </a:xfrm>
            <a:prstGeom prst="rect">
              <a:avLst/>
            </a:prstGeom>
          </p:spPr>
        </p:pic>
        <p:pic>
          <p:nvPicPr>
            <p:cNvPr id="113" name="Picture 1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8B6C064-981C-F479-F908-9ED23B0F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737564"/>
              <a:ext cx="731520" cy="243511"/>
            </a:xfrm>
            <a:prstGeom prst="rect">
              <a:avLst/>
            </a:prstGeom>
          </p:spPr>
        </p:pic>
        <p:pic>
          <p:nvPicPr>
            <p:cNvPr id="194" name="Picture 1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47F64D2-289B-29A9-10A7-A981E4AA6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989281"/>
              <a:ext cx="731520" cy="243511"/>
            </a:xfrm>
            <a:prstGeom prst="rect">
              <a:avLst/>
            </a:prstGeom>
          </p:spPr>
        </p:pic>
        <p:pic>
          <p:nvPicPr>
            <p:cNvPr id="195" name="Picture 19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410FE5-A44E-C172-771F-E2D2EA3F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985372"/>
              <a:ext cx="731520" cy="243511"/>
            </a:xfrm>
            <a:prstGeom prst="rect">
              <a:avLst/>
            </a:prstGeom>
          </p:spPr>
        </p:pic>
        <p:pic>
          <p:nvPicPr>
            <p:cNvPr id="196" name="Picture 19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4F22568-CD21-0219-330D-F77388553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996666"/>
              <a:ext cx="731520" cy="243511"/>
            </a:xfrm>
            <a:prstGeom prst="rect">
              <a:avLst/>
            </a:prstGeom>
          </p:spPr>
        </p:pic>
        <p:pic>
          <p:nvPicPr>
            <p:cNvPr id="197" name="Picture 19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34A4873-2F35-CBF7-3EE9-9B98F049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004889"/>
              <a:ext cx="731520" cy="243511"/>
            </a:xfrm>
            <a:prstGeom prst="rect">
              <a:avLst/>
            </a:prstGeom>
          </p:spPr>
        </p:pic>
        <p:pic>
          <p:nvPicPr>
            <p:cNvPr id="198" name="Picture 19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4419779-409A-4A12-22AD-C8AE8F6D5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996666"/>
              <a:ext cx="731520" cy="243511"/>
            </a:xfrm>
            <a:prstGeom prst="rect">
              <a:avLst/>
            </a:prstGeom>
          </p:spPr>
        </p:pic>
        <p:pic>
          <p:nvPicPr>
            <p:cNvPr id="199" name="Picture 19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C07162D-FDD4-53C7-C527-0864C8C9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252309"/>
              <a:ext cx="731520" cy="243511"/>
            </a:xfrm>
            <a:prstGeom prst="rect">
              <a:avLst/>
            </a:prstGeom>
          </p:spPr>
        </p:pic>
        <p:pic>
          <p:nvPicPr>
            <p:cNvPr id="200" name="Picture 1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F257EB-26DB-4F59-2F09-35A8559F5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248400"/>
              <a:ext cx="731520" cy="243511"/>
            </a:xfrm>
            <a:prstGeom prst="rect">
              <a:avLst/>
            </a:prstGeom>
          </p:spPr>
        </p:pic>
        <p:pic>
          <p:nvPicPr>
            <p:cNvPr id="201" name="Picture 20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F3F7A5-31AE-0FA2-CECF-58BF6D36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259694"/>
              <a:ext cx="731520" cy="243511"/>
            </a:xfrm>
            <a:prstGeom prst="rect">
              <a:avLst/>
            </a:prstGeom>
          </p:spPr>
        </p:pic>
        <p:pic>
          <p:nvPicPr>
            <p:cNvPr id="202" name="Picture 20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06C84D-B7F2-C17C-8B6D-466DF54A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267917"/>
              <a:ext cx="731520" cy="243511"/>
            </a:xfrm>
            <a:prstGeom prst="rect">
              <a:avLst/>
            </a:prstGeom>
          </p:spPr>
        </p:pic>
        <p:pic>
          <p:nvPicPr>
            <p:cNvPr id="203" name="Picture 2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B22E7D-6E60-B335-6CC4-749A975D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259694"/>
              <a:ext cx="731520" cy="243511"/>
            </a:xfrm>
            <a:prstGeom prst="rect">
              <a:avLst/>
            </a:prstGeom>
          </p:spPr>
        </p:pic>
        <p:pic>
          <p:nvPicPr>
            <p:cNvPr id="204" name="Picture 20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12B2957-140D-ECE3-D556-189FC2E5F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522681"/>
              <a:ext cx="731520" cy="243511"/>
            </a:xfrm>
            <a:prstGeom prst="rect">
              <a:avLst/>
            </a:prstGeom>
          </p:spPr>
        </p:pic>
        <p:pic>
          <p:nvPicPr>
            <p:cNvPr id="210" name="Picture 2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A8E39E5-4012-5228-3D24-41ADCBFB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518772"/>
              <a:ext cx="731520" cy="243511"/>
            </a:xfrm>
            <a:prstGeom prst="rect">
              <a:avLst/>
            </a:prstGeom>
          </p:spPr>
        </p:pic>
        <p:pic>
          <p:nvPicPr>
            <p:cNvPr id="211" name="Picture 2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65CBF75-F7CE-614A-7451-14036E4DF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530066"/>
              <a:ext cx="731520" cy="243511"/>
            </a:xfrm>
            <a:prstGeom prst="rect">
              <a:avLst/>
            </a:prstGeom>
          </p:spPr>
        </p:pic>
        <p:pic>
          <p:nvPicPr>
            <p:cNvPr id="215" name="Picture 2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1153026-88E7-488E-798A-260AB4FD3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538289"/>
              <a:ext cx="731520" cy="243511"/>
            </a:xfrm>
            <a:prstGeom prst="rect">
              <a:avLst/>
            </a:prstGeom>
          </p:spPr>
        </p:pic>
        <p:pic>
          <p:nvPicPr>
            <p:cNvPr id="216" name="Picture 2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419232F-1209-96D5-8C89-38B90CAA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530066"/>
              <a:ext cx="731520" cy="243511"/>
            </a:xfrm>
            <a:prstGeom prst="rect">
              <a:avLst/>
            </a:prstGeom>
          </p:spPr>
        </p:pic>
        <p:pic>
          <p:nvPicPr>
            <p:cNvPr id="69" name="Picture 6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B94AEC1-0A58-A14E-91C8-6594D10D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6796943"/>
              <a:ext cx="731520" cy="243511"/>
            </a:xfrm>
            <a:prstGeom prst="rect">
              <a:avLst/>
            </a:prstGeom>
          </p:spPr>
        </p:pic>
        <p:pic>
          <p:nvPicPr>
            <p:cNvPr id="71" name="Picture 7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73C5AEE-AF03-0BC8-19AB-8D75ABDE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6793034"/>
              <a:ext cx="731520" cy="243511"/>
            </a:xfrm>
            <a:prstGeom prst="rect">
              <a:avLst/>
            </a:prstGeom>
          </p:spPr>
        </p:pic>
        <p:pic>
          <p:nvPicPr>
            <p:cNvPr id="93" name="Picture 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703D8CC-2E8D-F817-D4E0-16D575E26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6804328"/>
              <a:ext cx="731520" cy="243511"/>
            </a:xfrm>
            <a:prstGeom prst="rect">
              <a:avLst/>
            </a:prstGeom>
          </p:spPr>
        </p:pic>
        <p:pic>
          <p:nvPicPr>
            <p:cNvPr id="94" name="Picture 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24E7A87-871A-17EA-B5CC-3C82F53D6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6812551"/>
              <a:ext cx="731520" cy="243511"/>
            </a:xfrm>
            <a:prstGeom prst="rect">
              <a:avLst/>
            </a:prstGeom>
          </p:spPr>
        </p:pic>
        <p:pic>
          <p:nvPicPr>
            <p:cNvPr id="100" name="Picture 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B686F6F-58CE-3A18-0724-07E0A39E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6804328"/>
              <a:ext cx="731520" cy="243511"/>
            </a:xfrm>
            <a:prstGeom prst="rect">
              <a:avLst/>
            </a:prstGeom>
          </p:spPr>
        </p:pic>
        <p:pic>
          <p:nvPicPr>
            <p:cNvPr id="103" name="Picture 1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FA6CD2F-8D37-C398-130D-95EB5D134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107" name="Picture 10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B70F13C-1756-8423-E450-DBA7A96F7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2623" y="7047307"/>
              <a:ext cx="731520" cy="243511"/>
            </a:xfrm>
            <a:prstGeom prst="rect">
              <a:avLst/>
            </a:prstGeom>
          </p:spPr>
        </p:pic>
        <p:pic>
          <p:nvPicPr>
            <p:cNvPr id="109" name="Picture 1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1140BB9-7A8F-2A07-95CE-02125BB4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2223" y="7058601"/>
              <a:ext cx="731520" cy="243511"/>
            </a:xfrm>
            <a:prstGeom prst="rect">
              <a:avLst/>
            </a:prstGeom>
          </p:spPr>
        </p:pic>
        <p:pic>
          <p:nvPicPr>
            <p:cNvPr id="110" name="Picture 1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B775512-FC0C-1EAD-94A6-43099B6E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1823" y="7066824"/>
              <a:ext cx="731520" cy="243511"/>
            </a:xfrm>
            <a:prstGeom prst="rect">
              <a:avLst/>
            </a:prstGeom>
          </p:spPr>
        </p:pic>
        <p:pic>
          <p:nvPicPr>
            <p:cNvPr id="114" name="Picture 1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02296-2031-DEFC-F06C-B91D60DFC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1423" y="7058601"/>
              <a:ext cx="731520" cy="243511"/>
            </a:xfrm>
            <a:prstGeom prst="rect">
              <a:avLst/>
            </a:prstGeom>
          </p:spPr>
        </p:pic>
        <p:pic>
          <p:nvPicPr>
            <p:cNvPr id="115" name="Picture 1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7F0A0BD-76C4-4655-10FB-5E3D19E78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116" name="Picture 1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A23C034-2080-1336-C1B4-7EBDB28A8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4269" y="7313213"/>
              <a:ext cx="731520" cy="243511"/>
            </a:xfrm>
            <a:prstGeom prst="rect">
              <a:avLst/>
            </a:prstGeom>
          </p:spPr>
        </p:pic>
        <p:pic>
          <p:nvPicPr>
            <p:cNvPr id="117" name="Picture 11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5F4A3A4-444B-B465-BE46-29588BF5B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3869" y="7324507"/>
              <a:ext cx="731520" cy="243511"/>
            </a:xfrm>
            <a:prstGeom prst="rect">
              <a:avLst/>
            </a:prstGeom>
          </p:spPr>
        </p:pic>
        <p:pic>
          <p:nvPicPr>
            <p:cNvPr id="118" name="Picture 1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1376FA-DF05-FD6F-6059-D4DAA5BF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3469" y="7332730"/>
              <a:ext cx="731520" cy="243511"/>
            </a:xfrm>
            <a:prstGeom prst="rect">
              <a:avLst/>
            </a:prstGeom>
          </p:spPr>
        </p:pic>
        <p:pic>
          <p:nvPicPr>
            <p:cNvPr id="119" name="Picture 11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4A23F11-E238-E0C0-909C-EA10873BC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3069" y="7324507"/>
              <a:ext cx="731520" cy="243511"/>
            </a:xfrm>
            <a:prstGeom prst="rect">
              <a:avLst/>
            </a:prstGeom>
          </p:spPr>
        </p:pic>
        <p:pic>
          <p:nvPicPr>
            <p:cNvPr id="120" name="Picture 1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68F5652-0E91-6713-C386-3F740BF26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121" name="Picture 1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CCCA3-915D-987D-32B7-512DF2E84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7578587"/>
              <a:ext cx="731520" cy="243511"/>
            </a:xfrm>
            <a:prstGeom prst="rect">
              <a:avLst/>
            </a:prstGeom>
          </p:spPr>
        </p:pic>
        <p:pic>
          <p:nvPicPr>
            <p:cNvPr id="122" name="Picture 1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52E01-8931-425D-934F-B6B3C9A06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7589881"/>
              <a:ext cx="731520" cy="243511"/>
            </a:xfrm>
            <a:prstGeom prst="rect">
              <a:avLst/>
            </a:prstGeom>
          </p:spPr>
        </p:pic>
        <p:pic>
          <p:nvPicPr>
            <p:cNvPr id="123" name="Picture 1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A9C8350-EBF5-E374-173D-8229403E4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7598104"/>
              <a:ext cx="731520" cy="243511"/>
            </a:xfrm>
            <a:prstGeom prst="rect">
              <a:avLst/>
            </a:prstGeom>
          </p:spPr>
        </p:pic>
        <p:pic>
          <p:nvPicPr>
            <p:cNvPr id="124" name="Picture 1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2BC8DDF-4751-013D-970F-A29072E21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7589881"/>
              <a:ext cx="731520" cy="243511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A5DD109-AE1D-6AF0-3DA8-E7CBDCD40B61}"/>
              </a:ext>
            </a:extLst>
          </p:cNvPr>
          <p:cNvGrpSpPr/>
          <p:nvPr/>
        </p:nvGrpSpPr>
        <p:grpSpPr>
          <a:xfrm>
            <a:off x="3797880" y="5480852"/>
            <a:ext cx="3766241" cy="2062948"/>
            <a:chOff x="6361894" y="5791244"/>
            <a:chExt cx="3766241" cy="2062948"/>
          </a:xfrm>
        </p:grpSpPr>
        <p:pic>
          <p:nvPicPr>
            <p:cNvPr id="190" name="Picture 18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0DD05A3-231E-B098-F4D7-99C81E522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24302" y="5793151"/>
              <a:ext cx="731520" cy="243511"/>
            </a:xfrm>
            <a:prstGeom prst="rect">
              <a:avLst/>
            </a:prstGeom>
          </p:spPr>
        </p:pic>
        <p:pic>
          <p:nvPicPr>
            <p:cNvPr id="192" name="Picture 19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7045CE-C92C-8F57-51E0-E30D6950E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90329" y="5791244"/>
              <a:ext cx="731520" cy="243511"/>
            </a:xfrm>
            <a:prstGeom prst="rect">
              <a:avLst/>
            </a:prstGeom>
          </p:spPr>
        </p:pic>
        <p:pic>
          <p:nvPicPr>
            <p:cNvPr id="193" name="Picture 1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E8F35CA-A26B-729B-B6B0-88424154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3205" y="5819735"/>
              <a:ext cx="731520" cy="243511"/>
            </a:xfrm>
            <a:prstGeom prst="rect">
              <a:avLst/>
            </a:prstGeom>
          </p:spPr>
        </p:pic>
        <p:pic>
          <p:nvPicPr>
            <p:cNvPr id="205" name="Picture 20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FDF1BE5-4B96-15D8-A13D-52B63B2C1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88421" y="5812668"/>
              <a:ext cx="731520" cy="243511"/>
            </a:xfrm>
            <a:prstGeom prst="rect">
              <a:avLst/>
            </a:prstGeom>
          </p:spPr>
        </p:pic>
        <p:pic>
          <p:nvPicPr>
            <p:cNvPr id="206" name="Picture 20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86F9DB9-5E36-6B21-4DFB-ECF84D23E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68015" y="5796792"/>
              <a:ext cx="731520" cy="243511"/>
            </a:xfrm>
            <a:prstGeom prst="rect">
              <a:avLst/>
            </a:prstGeom>
          </p:spPr>
        </p:pic>
        <p:pic>
          <p:nvPicPr>
            <p:cNvPr id="208" name="Picture 2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DA04E89-3393-7E75-6A61-E26737AA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200378" y="6101373"/>
              <a:ext cx="731520" cy="243511"/>
            </a:xfrm>
            <a:prstGeom prst="rect">
              <a:avLst/>
            </a:prstGeom>
          </p:spPr>
        </p:pic>
        <p:pic>
          <p:nvPicPr>
            <p:cNvPr id="209" name="Picture 2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70C8C-2079-49AC-BBEA-7E12E54A0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9902" y="6113385"/>
              <a:ext cx="731520" cy="243511"/>
            </a:xfrm>
            <a:prstGeom prst="rect">
              <a:avLst/>
            </a:prstGeom>
          </p:spPr>
        </p:pic>
        <p:pic>
          <p:nvPicPr>
            <p:cNvPr id="213" name="Picture 2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9A9B0D-5772-E44E-6100-3007C7393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37057" y="6090882"/>
              <a:ext cx="731520" cy="243511"/>
            </a:xfrm>
            <a:prstGeom prst="rect">
              <a:avLst/>
            </a:prstGeom>
          </p:spPr>
        </p:pic>
        <p:pic>
          <p:nvPicPr>
            <p:cNvPr id="214" name="Picture 2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C03086-A28E-C9A0-8DBB-F4A05FC9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101592"/>
              <a:ext cx="731520" cy="243511"/>
            </a:xfrm>
            <a:prstGeom prst="rect">
              <a:avLst/>
            </a:prstGeom>
          </p:spPr>
        </p:pic>
        <p:pic>
          <p:nvPicPr>
            <p:cNvPr id="218" name="Picture 2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DA9967E-E45D-D6FB-0457-0E0BF28C8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19977" y="6101944"/>
              <a:ext cx="731520" cy="243511"/>
            </a:xfrm>
            <a:prstGeom prst="rect">
              <a:avLst/>
            </a:prstGeom>
          </p:spPr>
        </p:pic>
        <p:pic>
          <p:nvPicPr>
            <p:cNvPr id="220" name="Picture 2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30C749-3637-38A0-B8DB-AF64C1134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0550" y="6370775"/>
              <a:ext cx="731520" cy="243511"/>
            </a:xfrm>
            <a:prstGeom prst="rect">
              <a:avLst/>
            </a:prstGeom>
          </p:spPr>
        </p:pic>
        <p:pic>
          <p:nvPicPr>
            <p:cNvPr id="221" name="Picture 2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1BAC17B-CCEA-E6E8-0349-D422961F2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47727" y="6374064"/>
              <a:ext cx="731520" cy="243511"/>
            </a:xfrm>
            <a:prstGeom prst="rect">
              <a:avLst/>
            </a:prstGeom>
          </p:spPr>
        </p:pic>
        <p:pic>
          <p:nvPicPr>
            <p:cNvPr id="222" name="Picture 2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A2F35-E445-72D2-ED92-0C13D568A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391481"/>
              <a:ext cx="731520" cy="243511"/>
            </a:xfrm>
            <a:prstGeom prst="rect">
              <a:avLst/>
            </a:prstGeom>
          </p:spPr>
        </p:pic>
        <p:pic>
          <p:nvPicPr>
            <p:cNvPr id="223" name="Picture 2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3D4816-396F-430A-5C2A-88FD40BD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56639" y="6410999"/>
              <a:ext cx="731520" cy="243511"/>
            </a:xfrm>
            <a:prstGeom prst="rect">
              <a:avLst/>
            </a:prstGeom>
          </p:spPr>
        </p:pic>
        <p:pic>
          <p:nvPicPr>
            <p:cNvPr id="224" name="Picture 2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9BAA00B-1CAE-FD72-1425-80D4DFAF1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44198" y="6373897"/>
              <a:ext cx="731520" cy="243511"/>
            </a:xfrm>
            <a:prstGeom prst="rect">
              <a:avLst/>
            </a:prstGeom>
          </p:spPr>
        </p:pic>
        <p:pic>
          <p:nvPicPr>
            <p:cNvPr id="225" name="Picture 22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DE79589-53C7-7BD7-FAA9-5EABDE22F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9877" y="6710110"/>
              <a:ext cx="731520" cy="243511"/>
            </a:xfrm>
            <a:prstGeom prst="rect">
              <a:avLst/>
            </a:prstGeom>
          </p:spPr>
        </p:pic>
        <p:pic>
          <p:nvPicPr>
            <p:cNvPr id="226" name="Picture 22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1E1880-A378-1B7D-7F25-4D7ED7D82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96950" y="6696584"/>
              <a:ext cx="731520" cy="243511"/>
            </a:xfrm>
            <a:prstGeom prst="rect">
              <a:avLst/>
            </a:prstGeom>
          </p:spPr>
        </p:pic>
        <p:pic>
          <p:nvPicPr>
            <p:cNvPr id="227" name="Picture 22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EB73D76-C084-9FEA-7AA3-62022E44C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274695" y="6696281"/>
              <a:ext cx="731520" cy="243511"/>
            </a:xfrm>
            <a:prstGeom prst="rect">
              <a:avLst/>
            </a:prstGeom>
          </p:spPr>
        </p:pic>
        <p:pic>
          <p:nvPicPr>
            <p:cNvPr id="228" name="Picture 22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7C12C9-506E-CD8F-C8F4-1078B5C1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09697" y="6715026"/>
              <a:ext cx="731520" cy="243511"/>
            </a:xfrm>
            <a:prstGeom prst="rect">
              <a:avLst/>
            </a:prstGeom>
          </p:spPr>
        </p:pic>
        <p:pic>
          <p:nvPicPr>
            <p:cNvPr id="229" name="Picture 22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10F616B-D562-A76A-5E12-FE05B68C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26480" y="6705527"/>
              <a:ext cx="731520" cy="243511"/>
            </a:xfrm>
            <a:prstGeom prst="rect">
              <a:avLst/>
            </a:prstGeom>
          </p:spPr>
        </p:pic>
        <p:pic>
          <p:nvPicPr>
            <p:cNvPr id="230" name="Picture 22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8DDC1B-1A29-32BC-EDC9-228C8DB93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0178" y="6993336"/>
              <a:ext cx="731520" cy="243511"/>
            </a:xfrm>
            <a:prstGeom prst="rect">
              <a:avLst/>
            </a:prstGeom>
          </p:spPr>
        </p:pic>
        <p:pic>
          <p:nvPicPr>
            <p:cNvPr id="231" name="Picture 23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2AC5A0F5-F91B-7793-EEC2-E88259479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35831" y="7020103"/>
              <a:ext cx="731520" cy="243511"/>
            </a:xfrm>
            <a:prstGeom prst="rect">
              <a:avLst/>
            </a:prstGeom>
          </p:spPr>
        </p:pic>
        <p:pic>
          <p:nvPicPr>
            <p:cNvPr id="232" name="Picture 23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B7D1A3-1C6D-1486-AA5F-0068A356C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50895" y="7015992"/>
              <a:ext cx="731520" cy="243511"/>
            </a:xfrm>
            <a:prstGeom prst="rect">
              <a:avLst/>
            </a:prstGeom>
          </p:spPr>
        </p:pic>
        <p:pic>
          <p:nvPicPr>
            <p:cNvPr id="233" name="Picture 23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6F4FFE-2DE2-D92B-660E-A8EBDDD66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234" name="Picture 23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9B43898-B3E7-F1DC-6488-F353DCE7A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11362" y="7003451"/>
              <a:ext cx="731520" cy="243511"/>
            </a:xfrm>
            <a:prstGeom prst="rect">
              <a:avLst/>
            </a:prstGeom>
          </p:spPr>
        </p:pic>
        <p:pic>
          <p:nvPicPr>
            <p:cNvPr id="236" name="Picture 23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57C69E5-D206-0F6B-6FB5-5FFC5DF3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2331" y="7298901"/>
              <a:ext cx="731520" cy="243511"/>
            </a:xfrm>
            <a:prstGeom prst="rect">
              <a:avLst/>
            </a:prstGeom>
          </p:spPr>
        </p:pic>
        <p:pic>
          <p:nvPicPr>
            <p:cNvPr id="237" name="Picture 23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5593E8C-81EE-95FB-387D-D0EAC0748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320792"/>
              <a:ext cx="731520" cy="243511"/>
            </a:xfrm>
            <a:prstGeom prst="rect">
              <a:avLst/>
            </a:prstGeom>
          </p:spPr>
        </p:pic>
        <p:pic>
          <p:nvPicPr>
            <p:cNvPr id="238" name="Picture 23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093E4F7-3C0B-74B3-B47D-E11EEBA70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239" name="Picture 23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2EF97-EFD0-1A05-5113-AB356C8DB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085482" y="7298900"/>
              <a:ext cx="731520" cy="243511"/>
            </a:xfrm>
            <a:prstGeom prst="rect">
              <a:avLst/>
            </a:prstGeom>
          </p:spPr>
        </p:pic>
        <p:pic>
          <p:nvPicPr>
            <p:cNvPr id="241" name="Picture 24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2C9023-1B82-5D0C-63EB-FD8D8E12B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3840" y="7293192"/>
              <a:ext cx="731520" cy="243511"/>
            </a:xfrm>
            <a:prstGeom prst="rect">
              <a:avLst/>
            </a:prstGeom>
          </p:spPr>
        </p:pic>
        <p:pic>
          <p:nvPicPr>
            <p:cNvPr id="242" name="Picture 2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8E9C5D1-7E17-EA3B-F4F6-A10C8790C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610681"/>
              <a:ext cx="731520" cy="243511"/>
            </a:xfrm>
            <a:prstGeom prst="rect">
              <a:avLst/>
            </a:prstGeom>
          </p:spPr>
        </p:pic>
        <p:pic>
          <p:nvPicPr>
            <p:cNvPr id="243" name="Picture 2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3E2910F-EAA0-32DA-CDFD-D4AB96EA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244" name="Picture 24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478FBF4-A169-B830-0683-F6F0687E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02003" y="7584151"/>
              <a:ext cx="731520" cy="243511"/>
            </a:xfrm>
            <a:prstGeom prst="rect">
              <a:avLst/>
            </a:prstGeom>
          </p:spPr>
        </p:pic>
        <p:pic>
          <p:nvPicPr>
            <p:cNvPr id="246" name="Picture 24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D4DE47A-5785-7EB1-FA9D-427012BB2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901404" y="7578587"/>
              <a:ext cx="731520" cy="243511"/>
            </a:xfrm>
            <a:prstGeom prst="rect">
              <a:avLst/>
            </a:prstGeom>
          </p:spPr>
        </p:pic>
        <p:pic>
          <p:nvPicPr>
            <p:cNvPr id="247" name="Picture 24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18930A6-BDE2-3EC4-75D2-34CA901DE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1357" y="7584098"/>
              <a:ext cx="731520" cy="243511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2A0CD0-5C65-D702-6175-B5AE9E1DBC55}"/>
              </a:ext>
            </a:extLst>
          </p:cNvPr>
          <p:cNvGrpSpPr/>
          <p:nvPr/>
        </p:nvGrpSpPr>
        <p:grpSpPr>
          <a:xfrm>
            <a:off x="7032152" y="1191620"/>
            <a:ext cx="5563314" cy="5021916"/>
            <a:chOff x="5333286" y="1219200"/>
            <a:chExt cx="5563314" cy="5021916"/>
          </a:xfrm>
        </p:grpSpPr>
        <p:pic>
          <p:nvPicPr>
            <p:cNvPr id="142" name="Picture 1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8715AD-3DEA-6653-615A-B22537EB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856653" y="5863132"/>
              <a:ext cx="731520" cy="243511"/>
            </a:xfrm>
            <a:prstGeom prst="rect">
              <a:avLst/>
            </a:prstGeom>
          </p:spPr>
        </p:pic>
        <p:pic>
          <p:nvPicPr>
            <p:cNvPr id="143" name="Picture 1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32C5F61-B646-BF68-8223-2FF1D385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12480" y="5840228"/>
              <a:ext cx="731520" cy="24351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333286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7AC3F351-9425-7EC6-0E24-230CACA0C0CC}"/>
              </a:ext>
            </a:extLst>
          </p:cNvPr>
          <p:cNvGrpSpPr/>
          <p:nvPr/>
        </p:nvGrpSpPr>
        <p:grpSpPr>
          <a:xfrm>
            <a:off x="3805000" y="5370305"/>
            <a:ext cx="3656153" cy="2040903"/>
            <a:chOff x="1925399" y="5370304"/>
            <a:chExt cx="3656153" cy="2040903"/>
          </a:xfrm>
        </p:grpSpPr>
        <p:pic>
          <p:nvPicPr>
            <p:cNvPr id="672" name="Picture 6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55214C2-AB5F-6A8F-43B0-504BBB87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7147888"/>
              <a:ext cx="609788" cy="255646"/>
            </a:xfrm>
            <a:prstGeom prst="rect">
              <a:avLst/>
            </a:prstGeom>
          </p:spPr>
        </p:pic>
        <p:pic>
          <p:nvPicPr>
            <p:cNvPr id="673" name="Picture 6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9C821B0-9996-6160-844F-2EC908E92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6852" y="7140864"/>
              <a:ext cx="609788" cy="255646"/>
            </a:xfrm>
            <a:prstGeom prst="rect">
              <a:avLst/>
            </a:prstGeom>
          </p:spPr>
        </p:pic>
        <p:pic>
          <p:nvPicPr>
            <p:cNvPr id="674" name="Picture 67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E3CCA59-49D5-FED1-DE50-5376A142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0755" y="7126984"/>
              <a:ext cx="609788" cy="255646"/>
            </a:xfrm>
            <a:prstGeom prst="rect">
              <a:avLst/>
            </a:prstGeom>
          </p:spPr>
        </p:pic>
        <p:pic>
          <p:nvPicPr>
            <p:cNvPr id="675" name="Picture 67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F2BDF0A-A313-1DC9-13BE-D99B3AFE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6585" y="7155561"/>
              <a:ext cx="609788" cy="255646"/>
            </a:xfrm>
            <a:prstGeom prst="rect">
              <a:avLst/>
            </a:prstGeom>
          </p:spPr>
        </p:pic>
        <p:pic>
          <p:nvPicPr>
            <p:cNvPr id="676" name="Picture 67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22469CE-AE3D-E462-B348-C1B215EB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25399" y="7138897"/>
              <a:ext cx="609788" cy="255646"/>
            </a:xfrm>
            <a:prstGeom prst="rect">
              <a:avLst/>
            </a:prstGeom>
          </p:spPr>
        </p:pic>
        <p:pic>
          <p:nvPicPr>
            <p:cNvPr id="677" name="Picture 67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792526C-795B-A591-79A7-81596B9F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12719" y="6268748"/>
              <a:ext cx="609788" cy="255646"/>
            </a:xfrm>
            <a:prstGeom prst="rect">
              <a:avLst/>
            </a:prstGeom>
          </p:spPr>
        </p:pic>
        <p:pic>
          <p:nvPicPr>
            <p:cNvPr id="678" name="Picture 67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DD47088-7D79-861E-D891-6C43D366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98072" y="6573457"/>
              <a:ext cx="609788" cy="255646"/>
            </a:xfrm>
            <a:prstGeom prst="rect">
              <a:avLst/>
            </a:prstGeom>
          </p:spPr>
        </p:pic>
        <p:pic>
          <p:nvPicPr>
            <p:cNvPr id="681" name="Picture 6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E83A159-905B-8CD8-A7C0-BB2339410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1782" y="6885061"/>
              <a:ext cx="609788" cy="255646"/>
            </a:xfrm>
            <a:prstGeom prst="rect">
              <a:avLst/>
            </a:prstGeom>
          </p:spPr>
        </p:pic>
        <p:pic>
          <p:nvPicPr>
            <p:cNvPr id="683" name="Picture 6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494613F-2711-F04C-01C7-46F7F86B5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109787" y="5391580"/>
              <a:ext cx="609788" cy="255646"/>
            </a:xfrm>
            <a:prstGeom prst="rect">
              <a:avLst/>
            </a:prstGeom>
          </p:spPr>
        </p:pic>
        <p:pic>
          <p:nvPicPr>
            <p:cNvPr id="685" name="Picture 6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8DA45DB-6174-1538-C56E-3421FC10B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97208" y="5658210"/>
              <a:ext cx="609788" cy="255646"/>
            </a:xfrm>
            <a:prstGeom prst="rect">
              <a:avLst/>
            </a:prstGeom>
          </p:spPr>
        </p:pic>
        <p:pic>
          <p:nvPicPr>
            <p:cNvPr id="687" name="Picture 68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1E431DD-7C0B-2BAE-3412-8FFFB74C6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44539" y="5957890"/>
              <a:ext cx="609788" cy="255646"/>
            </a:xfrm>
            <a:prstGeom prst="rect">
              <a:avLst/>
            </a:prstGeom>
          </p:spPr>
        </p:pic>
        <p:pic>
          <p:nvPicPr>
            <p:cNvPr id="688" name="Picture 6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D904FE9-6B9D-E16D-1CE7-7B804A0E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89355" y="6269260"/>
              <a:ext cx="609788" cy="255646"/>
            </a:xfrm>
            <a:prstGeom prst="rect">
              <a:avLst/>
            </a:prstGeom>
          </p:spPr>
        </p:pic>
        <p:pic>
          <p:nvPicPr>
            <p:cNvPr id="689" name="Picture 6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323D613-0098-0F49-FC6D-66CF2AFE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61956" y="6601222"/>
              <a:ext cx="609788" cy="255646"/>
            </a:xfrm>
            <a:prstGeom prst="rect">
              <a:avLst/>
            </a:prstGeom>
          </p:spPr>
        </p:pic>
        <p:pic>
          <p:nvPicPr>
            <p:cNvPr id="692" name="Picture 69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3734702-D85F-1D79-0FAC-285BE83D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53351" y="6872709"/>
              <a:ext cx="609788" cy="255646"/>
            </a:xfrm>
            <a:prstGeom prst="rect">
              <a:avLst/>
            </a:prstGeom>
          </p:spPr>
        </p:pic>
        <p:pic>
          <p:nvPicPr>
            <p:cNvPr id="693" name="Picture 69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B39748F-F1BA-401A-A177-D9C63E372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992" y="5696935"/>
              <a:ext cx="609788" cy="255646"/>
            </a:xfrm>
            <a:prstGeom prst="rect">
              <a:avLst/>
            </a:prstGeom>
          </p:spPr>
        </p:pic>
        <p:pic>
          <p:nvPicPr>
            <p:cNvPr id="694" name="Picture 69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0FF0049-323A-F4F7-5812-26FD03A1C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049" y="5680750"/>
              <a:ext cx="609788" cy="255646"/>
            </a:xfrm>
            <a:prstGeom prst="rect">
              <a:avLst/>
            </a:prstGeom>
          </p:spPr>
        </p:pic>
        <p:pic>
          <p:nvPicPr>
            <p:cNvPr id="695" name="Picture 6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8F7B64F-459C-AF86-6532-3A289CC7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4801" y="5663770"/>
              <a:ext cx="609788" cy="255646"/>
            </a:xfrm>
            <a:prstGeom prst="rect">
              <a:avLst/>
            </a:prstGeom>
          </p:spPr>
        </p:pic>
        <p:pic>
          <p:nvPicPr>
            <p:cNvPr id="696" name="Picture 6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EFCE8ED-F6F3-D055-769E-4032FBA10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54430" y="5370304"/>
              <a:ext cx="609788" cy="255646"/>
            </a:xfrm>
            <a:prstGeom prst="rect">
              <a:avLst/>
            </a:prstGeom>
          </p:spPr>
        </p:pic>
        <p:pic>
          <p:nvPicPr>
            <p:cNvPr id="697" name="Picture 69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E1A8460-D81F-25F8-AD3D-0CFC03A72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081773" y="5400782"/>
              <a:ext cx="609788" cy="255646"/>
            </a:xfrm>
            <a:prstGeom prst="rect">
              <a:avLst/>
            </a:prstGeom>
          </p:spPr>
        </p:pic>
        <p:pic>
          <p:nvPicPr>
            <p:cNvPr id="698" name="Picture 6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C4D235B-43D9-9ECB-D211-27AC8516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742" y="5397529"/>
              <a:ext cx="609788" cy="255646"/>
            </a:xfrm>
            <a:prstGeom prst="rect">
              <a:avLst/>
            </a:prstGeom>
          </p:spPr>
        </p:pic>
        <p:pic>
          <p:nvPicPr>
            <p:cNvPr id="699" name="Picture 69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B5309-1BDF-5891-D8D8-4367965D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5615" y="5375544"/>
              <a:ext cx="609788" cy="255646"/>
            </a:xfrm>
            <a:prstGeom prst="rect">
              <a:avLst/>
            </a:prstGeom>
          </p:spPr>
        </p:pic>
        <p:pic>
          <p:nvPicPr>
            <p:cNvPr id="700" name="Picture 69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73F961F-DEFD-437B-0078-BEC86B0C3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6856604"/>
              <a:ext cx="609788" cy="255646"/>
            </a:xfrm>
            <a:prstGeom prst="rect">
              <a:avLst/>
            </a:prstGeom>
          </p:spPr>
        </p:pic>
        <p:pic>
          <p:nvPicPr>
            <p:cNvPr id="701" name="Picture 7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E1579BB-771C-1003-CA94-0466A1C2A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7015" y="6851511"/>
              <a:ext cx="609788" cy="255646"/>
            </a:xfrm>
            <a:prstGeom prst="rect">
              <a:avLst/>
            </a:prstGeom>
          </p:spPr>
        </p:pic>
        <p:pic>
          <p:nvPicPr>
            <p:cNvPr id="702" name="Picture 7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F8795-6777-5739-1680-13BEEEBB5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1132" y="6856604"/>
              <a:ext cx="609788" cy="255646"/>
            </a:xfrm>
            <a:prstGeom prst="rect">
              <a:avLst/>
            </a:prstGeom>
          </p:spPr>
        </p:pic>
        <p:pic>
          <p:nvPicPr>
            <p:cNvPr id="703" name="Picture 70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2F0AE05-BB55-D7EC-0DC2-5772195B7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1298" y="6551336"/>
              <a:ext cx="609788" cy="255646"/>
            </a:xfrm>
            <a:prstGeom prst="rect">
              <a:avLst/>
            </a:prstGeom>
          </p:spPr>
        </p:pic>
        <p:pic>
          <p:nvPicPr>
            <p:cNvPr id="320" name="Picture 31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18DEF5E-693F-509D-949E-855979FD0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558" y="5935470"/>
              <a:ext cx="609788" cy="255646"/>
            </a:xfrm>
            <a:prstGeom prst="rect">
              <a:avLst/>
            </a:prstGeom>
          </p:spPr>
        </p:pic>
        <p:pic>
          <p:nvPicPr>
            <p:cNvPr id="321" name="Picture 32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A396EC8-8052-87D4-9811-AF36D872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54282" y="6551130"/>
              <a:ext cx="609788" cy="255646"/>
            </a:xfrm>
            <a:prstGeom prst="rect">
              <a:avLst/>
            </a:prstGeom>
          </p:spPr>
        </p:pic>
        <p:pic>
          <p:nvPicPr>
            <p:cNvPr id="322" name="Picture 32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67875C0-76C8-1EDF-E08F-9C7C25EE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3193" y="6289325"/>
              <a:ext cx="609788" cy="255646"/>
            </a:xfrm>
            <a:prstGeom prst="rect">
              <a:avLst/>
            </a:prstGeom>
          </p:spPr>
        </p:pic>
        <p:pic>
          <p:nvPicPr>
            <p:cNvPr id="323" name="Picture 32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6DAEFD1-393C-34AF-2F3B-579D7233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36110" y="5952784"/>
              <a:ext cx="609788" cy="255646"/>
            </a:xfrm>
            <a:prstGeom prst="rect">
              <a:avLst/>
            </a:prstGeom>
          </p:spPr>
        </p:pic>
        <p:pic>
          <p:nvPicPr>
            <p:cNvPr id="325" name="Picture 32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E856BD9-05C3-1755-E908-6528D599F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40160" y="5953133"/>
              <a:ext cx="609788" cy="255646"/>
            </a:xfrm>
            <a:prstGeom prst="rect">
              <a:avLst/>
            </a:prstGeom>
          </p:spPr>
        </p:pic>
        <p:pic>
          <p:nvPicPr>
            <p:cNvPr id="326" name="Picture 32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0DA0C82-3B4A-0F91-622A-516B20D1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04746" y="6256292"/>
              <a:ext cx="609788" cy="255646"/>
            </a:xfrm>
            <a:prstGeom prst="rect">
              <a:avLst/>
            </a:prstGeom>
          </p:spPr>
        </p:pic>
        <p:pic>
          <p:nvPicPr>
            <p:cNvPr id="327" name="Picture 32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B0B723E-485D-127B-6E2F-764CDABE2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75069" y="6305399"/>
              <a:ext cx="609788" cy="255646"/>
            </a:xfrm>
            <a:prstGeom prst="rect">
              <a:avLst/>
            </a:prstGeom>
          </p:spPr>
        </p:pic>
        <p:pic>
          <p:nvPicPr>
            <p:cNvPr id="328" name="Picture 32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A4F8705-FAC2-371B-FFE1-DBAE5E7A3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08127" y="6011554"/>
              <a:ext cx="609788" cy="255646"/>
            </a:xfrm>
            <a:prstGeom prst="rect">
              <a:avLst/>
            </a:prstGeom>
          </p:spPr>
        </p:pic>
        <p:pic>
          <p:nvPicPr>
            <p:cNvPr id="329" name="Picture 32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FC02877-AB3D-3E14-C417-F9C7C3ABC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99682" y="5686106"/>
              <a:ext cx="609788" cy="255646"/>
            </a:xfrm>
            <a:prstGeom prst="rect">
              <a:avLst/>
            </a:prstGeom>
          </p:spPr>
        </p:pic>
        <p:pic>
          <p:nvPicPr>
            <p:cNvPr id="330" name="Picture 32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1BB670D-CBD7-EC23-6264-E7A1C2C8F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62307" y="6573298"/>
              <a:ext cx="609788" cy="255646"/>
            </a:xfrm>
            <a:prstGeom prst="rect">
              <a:avLst/>
            </a:prstGeom>
          </p:spPr>
        </p:pic>
      </p:grpSp>
      <p:pic>
        <p:nvPicPr>
          <p:cNvPr id="125" name="Picture 124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6E71A60-DC70-8AE0-2090-13164B63A79B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07419" y="6181459"/>
            <a:ext cx="614702" cy="341718"/>
          </a:xfrm>
          <a:prstGeom prst="rect">
            <a:avLst/>
          </a:prstGeom>
        </p:spPr>
      </p:pic>
      <p:pic>
        <p:nvPicPr>
          <p:cNvPr id="126" name="Picture 12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17681E0B-7192-E189-E9EE-C0F319673604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45396" y="5840695"/>
            <a:ext cx="614702" cy="341718"/>
          </a:xfrm>
          <a:prstGeom prst="rect">
            <a:avLst/>
          </a:prstGeom>
        </p:spPr>
      </p:pic>
      <p:pic>
        <p:nvPicPr>
          <p:cNvPr id="127" name="Picture 126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E8A72470-442C-CF08-EC2D-99452E86A88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49558" y="6170227"/>
            <a:ext cx="614702" cy="341718"/>
          </a:xfrm>
          <a:prstGeom prst="rect">
            <a:avLst/>
          </a:prstGeom>
        </p:spPr>
      </p:pic>
      <p:pic>
        <p:nvPicPr>
          <p:cNvPr id="128" name="Picture 12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FB0178F2-953D-58B3-BD24-53BFD5F83AAC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74242" y="5821762"/>
            <a:ext cx="614702" cy="341718"/>
          </a:xfrm>
          <a:prstGeom prst="rect">
            <a:avLst/>
          </a:prstGeom>
        </p:spPr>
      </p:pic>
      <p:pic>
        <p:nvPicPr>
          <p:cNvPr id="129" name="Picture 12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67A302F-5ECC-380E-B48A-ED4D137C5BC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53665" y="5461044"/>
            <a:ext cx="614702" cy="341718"/>
          </a:xfrm>
          <a:prstGeom prst="rect">
            <a:avLst/>
          </a:prstGeom>
        </p:spPr>
      </p:pic>
      <p:pic>
        <p:nvPicPr>
          <p:cNvPr id="130" name="Picture 12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2B927E1-CA2C-706B-83FD-164E8737449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61482" y="5474122"/>
            <a:ext cx="614702" cy="341718"/>
          </a:xfrm>
          <a:prstGeom prst="rect">
            <a:avLst/>
          </a:prstGeom>
        </p:spPr>
      </p:pic>
      <p:pic>
        <p:nvPicPr>
          <p:cNvPr id="131" name="Picture 13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3C2E64AE-B653-AC7E-24FA-D2ECFA97556D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12623" y="5814513"/>
            <a:ext cx="614702" cy="341718"/>
          </a:xfrm>
          <a:prstGeom prst="rect">
            <a:avLst/>
          </a:prstGeom>
        </p:spPr>
      </p:pic>
      <p:pic>
        <p:nvPicPr>
          <p:cNvPr id="51" name="Picture 5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8685975-B43C-9C0E-997D-62237386CA7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88026" y="5461044"/>
            <a:ext cx="614702" cy="341718"/>
          </a:xfrm>
          <a:prstGeom prst="rect">
            <a:avLst/>
          </a:prstGeom>
        </p:spPr>
      </p:pic>
      <p:pic>
        <p:nvPicPr>
          <p:cNvPr id="136" name="Picture 13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75D5B3D-0B7E-8736-4404-5B0C431A6E58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490414" y="6530066"/>
            <a:ext cx="614702" cy="341718"/>
          </a:xfrm>
          <a:prstGeom prst="rect">
            <a:avLst/>
          </a:prstGeom>
        </p:spPr>
      </p:pic>
      <p:pic>
        <p:nvPicPr>
          <p:cNvPr id="138" name="Picture 13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F57FA35-17EE-3E9F-F9E1-0C463B3685D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098800" y="6518484"/>
            <a:ext cx="614702" cy="341718"/>
          </a:xfrm>
          <a:prstGeom prst="rect">
            <a:avLst/>
          </a:prstGeom>
        </p:spPr>
      </p:pic>
      <p:pic>
        <p:nvPicPr>
          <p:cNvPr id="139" name="Picture 13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E6400DE-587D-C881-F1CE-FE1B4AD3956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873708" y="6530066"/>
            <a:ext cx="614702" cy="341718"/>
          </a:xfrm>
          <a:prstGeom prst="rect">
            <a:avLst/>
          </a:prstGeom>
        </p:spPr>
      </p:pic>
      <p:pic>
        <p:nvPicPr>
          <p:cNvPr id="140" name="Picture 13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43C38D2F-5B82-8054-E1CD-59C46928BC9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01513" y="6181461"/>
            <a:ext cx="614702" cy="341718"/>
          </a:xfrm>
          <a:prstGeom prst="rect">
            <a:avLst/>
          </a:prstGeom>
        </p:spPr>
      </p:pic>
      <p:grpSp>
        <p:nvGrpSpPr>
          <p:cNvPr id="670" name="Group 669">
            <a:extLst>
              <a:ext uri="{FF2B5EF4-FFF2-40B4-BE49-F238E27FC236}">
                <a16:creationId xmlns:a16="http://schemas.microsoft.com/office/drawing/2014/main" id="{1AA53218-4C01-FF3E-E6A3-02BFC539641D}"/>
              </a:ext>
            </a:extLst>
          </p:cNvPr>
          <p:cNvGrpSpPr/>
          <p:nvPr/>
        </p:nvGrpSpPr>
        <p:grpSpPr>
          <a:xfrm>
            <a:off x="1256116" y="1180800"/>
            <a:ext cx="5563314" cy="5021916"/>
            <a:chOff x="-3501959" y="-373716"/>
            <a:chExt cx="5563314" cy="5021916"/>
          </a:xfrm>
        </p:grpSpPr>
        <p:pic>
          <p:nvPicPr>
            <p:cNvPr id="668" name="Picture 6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C5B9D-F230-B4CC-847B-5DC463A1B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1834765" y="4164005"/>
              <a:ext cx="614702" cy="341718"/>
            </a:xfrm>
            <a:prstGeom prst="rect">
              <a:avLst/>
            </a:prstGeom>
          </p:spPr>
        </p:pic>
        <p:pic>
          <p:nvPicPr>
            <p:cNvPr id="669" name="Picture 66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2AECA86-76C2-60C8-DFA8-72059F2C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284021" y="4099820"/>
              <a:ext cx="614702" cy="341718"/>
            </a:xfrm>
            <a:prstGeom prst="rect">
              <a:avLst/>
            </a:prstGeom>
          </p:spPr>
        </p:pic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F386D3CD-53EC-AB78-635A-022D4F54E0DE}"/>
                </a:ext>
              </a:extLst>
            </p:cNvPr>
            <p:cNvGrpSpPr/>
            <p:nvPr/>
          </p:nvGrpSpPr>
          <p:grpSpPr>
            <a:xfrm>
              <a:off x="-3501959" y="-373716"/>
              <a:ext cx="5563314" cy="5021916"/>
              <a:chOff x="3048000" y="1219200"/>
              <a:chExt cx="5563314" cy="5021916"/>
            </a:xfrm>
          </p:grpSpPr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D890FB3-DBBF-8AED-E690-C86858F129F8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5BED38BC-0F33-3560-267A-6804758A7E29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79B6A235-C1B5-A8E8-F569-1C752BFF17F1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661" name="Picture 660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A430E6F3-8C20-5B22-8111-4FBC021EBD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62" name="Group 661">
                      <a:extLst>
                        <a:ext uri="{FF2B5EF4-FFF2-40B4-BE49-F238E27FC236}">
                          <a16:creationId xmlns:a16="http://schemas.microsoft.com/office/drawing/2014/main" id="{D5890CB3-F7AC-4E44-F16B-3CBE39063D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664" name="Picture 663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68B6139D-CC48-0315-74FD-F649A7B59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5" name="Picture 664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0D66F0DB-47BB-77B3-02CC-D3468F157D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6" name="Picture 665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5602F8FD-A0D5-926C-7316-7CE03CEC69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7" name="Picture 666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3068F0C5-BDDC-A7CE-55AC-390705280D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63" name="Picture 662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1E6BACE-0C01-2E18-47B3-8387510AA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59" name="Picture 65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AEB6CB49-DE62-31E6-704C-B9F2932210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60" name="Picture 65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30CB8A0-E00F-1450-7319-2668FFB74A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7" name="Picture 656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C5996E1B-31EA-AB97-1837-20E38F8C7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55" name="Picture 654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BFD557EC-82F7-7EDA-49D8-16694F241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060228-CF5E-3B28-81E5-7CC5A393EA3E}"/>
              </a:ext>
            </a:extLst>
          </p:cNvPr>
          <p:cNvGrpSpPr/>
          <p:nvPr/>
        </p:nvGrpSpPr>
        <p:grpSpPr>
          <a:xfrm>
            <a:off x="10842522" y="2753820"/>
            <a:ext cx="538492" cy="498880"/>
            <a:chOff x="11349976" y="2719050"/>
            <a:chExt cx="468358" cy="4068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47BDA7-ED00-2C89-DE6C-289FE5EC9600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647E378-1DAF-1444-DAE7-371105F3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9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242E-6 2.81046E-6 L -0.4656 0.00755 L 0.01168 -0.00348 L -0.47444 2.81046E-6 L 0.02225 0.00388 L -0.48643 -0.00817 L 0.02304 0.01491 L 0.01278 0.02246 " pathEditMode="relative" rAng="0" ptsTypes="AAAAAAAA">
                                      <p:cBhvr>
                                        <p:cTn id="13" dur="4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9" y="7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4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364E-6 2.54902E-6 L 0.19555 0.00245 L 0.0112 0.00306 L 0.19081 0.00592 L 0.00884 0.0047 L 0.18229 0.00653 " pathEditMode="relative" rAng="0" ptsTypes="AAAAAA">
                                      <p:cBhvr>
                                        <p:cTn id="28" dur="4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0" y="3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228582E-0471-09B9-8514-C58EDC57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295" y="1490177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549868-D422-0250-C247-CEF4D1B2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A72C8B3E-A0C0-A58B-2D02-2883B0991923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78C49F-C15B-34B4-D310-2427E39FF8BB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9097001" y="346462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698B160-946D-A91D-E4D5-31BF6B39AA8F}"/>
              </a:ext>
            </a:extLst>
          </p:cNvPr>
          <p:cNvCxnSpPr>
            <a:cxnSpLocks/>
          </p:cNvCxnSpPr>
          <p:nvPr/>
        </p:nvCxnSpPr>
        <p:spPr>
          <a:xfrm flipV="1">
            <a:off x="9263598" y="183118"/>
            <a:ext cx="0" cy="319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AA33DAF-AD89-EEFC-98C7-C3F618D5FBD2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803401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994401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242B95A-C073-5A11-8A1B-813B1B072549}"/>
              </a:ext>
            </a:extLst>
          </p:cNvPr>
          <p:cNvGrpSpPr/>
          <p:nvPr/>
        </p:nvGrpSpPr>
        <p:grpSpPr>
          <a:xfrm>
            <a:off x="6566508" y="5013149"/>
            <a:ext cx="2996390" cy="3160089"/>
            <a:chOff x="4496658" y="4989030"/>
            <a:chExt cx="2996390" cy="3160089"/>
          </a:xfrm>
        </p:grpSpPr>
        <p:pic>
          <p:nvPicPr>
            <p:cNvPr id="57" name="Picture 5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71ACAA0-3AFF-8EC0-9C5A-B3193FF4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39248" y="5046427"/>
              <a:ext cx="532542" cy="1495603"/>
            </a:xfrm>
            <a:prstGeom prst="rect">
              <a:avLst/>
            </a:prstGeom>
          </p:spPr>
        </p:pic>
        <p:pic>
          <p:nvPicPr>
            <p:cNvPr id="67" name="Picture 6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CFC65DE-E917-F870-531B-F16D3E4C0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61958" y="5023600"/>
              <a:ext cx="532542" cy="1495603"/>
            </a:xfrm>
            <a:prstGeom prst="rect">
              <a:avLst/>
            </a:prstGeom>
          </p:spPr>
        </p:pic>
        <p:pic>
          <p:nvPicPr>
            <p:cNvPr id="77" name="Picture 7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9E7A24D-07FA-7ACB-8633-B21C379A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83563" y="5026839"/>
              <a:ext cx="532542" cy="1495603"/>
            </a:xfrm>
            <a:prstGeom prst="rect">
              <a:avLst/>
            </a:prstGeom>
          </p:spPr>
        </p:pic>
        <p:pic>
          <p:nvPicPr>
            <p:cNvPr id="76" name="Picture 7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01A792B-8A98-3284-1E4E-14AC3A3C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496658" y="6629909"/>
              <a:ext cx="532542" cy="1495603"/>
            </a:xfrm>
            <a:prstGeom prst="rect">
              <a:avLst/>
            </a:prstGeom>
          </p:spPr>
        </p:pic>
        <p:pic>
          <p:nvPicPr>
            <p:cNvPr id="90" name="Picture 8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BFBFEC-66E1-884D-7F7B-C368D6F8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07950" y="4989030"/>
              <a:ext cx="532542" cy="1495603"/>
            </a:xfrm>
            <a:prstGeom prst="rect">
              <a:avLst/>
            </a:prstGeom>
          </p:spPr>
        </p:pic>
        <p:pic>
          <p:nvPicPr>
            <p:cNvPr id="93" name="Picture 9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9F86547-2642-637F-EC4E-231FA7B5A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770058" y="4990641"/>
              <a:ext cx="532542" cy="1495603"/>
            </a:xfrm>
            <a:prstGeom prst="rect">
              <a:avLst/>
            </a:prstGeom>
          </p:spPr>
        </p:pic>
        <p:pic>
          <p:nvPicPr>
            <p:cNvPr id="98" name="Picture 9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4C7E94A-143C-1E16-55DD-E3CA9353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7136" y="6653516"/>
              <a:ext cx="532542" cy="1495603"/>
            </a:xfrm>
            <a:prstGeom prst="rect">
              <a:avLst/>
            </a:prstGeom>
          </p:spPr>
        </p:pic>
        <p:pic>
          <p:nvPicPr>
            <p:cNvPr id="64" name="Picture 6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0D3A977-E2A2-306E-670C-C6610CB0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27079" y="5427427"/>
              <a:ext cx="532542" cy="1495603"/>
            </a:xfrm>
            <a:prstGeom prst="rect">
              <a:avLst/>
            </a:prstGeom>
          </p:spPr>
        </p:pic>
        <p:pic>
          <p:nvPicPr>
            <p:cNvPr id="79" name="Picture 7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3B93ABB-51A0-4982-A1DB-9C68457A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57159" y="5808427"/>
              <a:ext cx="532542" cy="1495603"/>
            </a:xfrm>
            <a:prstGeom prst="rect">
              <a:avLst/>
            </a:prstGeom>
          </p:spPr>
        </p:pic>
        <p:pic>
          <p:nvPicPr>
            <p:cNvPr id="78" name="Picture 7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3A167FD-4D8F-6571-B8A9-4AA9400A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42939" y="6219497"/>
              <a:ext cx="532542" cy="1495603"/>
            </a:xfrm>
            <a:prstGeom prst="rect">
              <a:avLst/>
            </a:prstGeom>
          </p:spPr>
        </p:pic>
        <p:pic>
          <p:nvPicPr>
            <p:cNvPr id="80" name="Picture 7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C5105A7-380F-6030-5375-1745F837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0655" y="5381276"/>
              <a:ext cx="532542" cy="1495603"/>
            </a:xfrm>
            <a:prstGeom prst="rect">
              <a:avLst/>
            </a:prstGeom>
          </p:spPr>
        </p:pic>
        <p:pic>
          <p:nvPicPr>
            <p:cNvPr id="83" name="Picture 8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1C64895-25CD-3922-33AB-93558B82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2321" y="5723304"/>
              <a:ext cx="532542" cy="1495603"/>
            </a:xfrm>
            <a:prstGeom prst="rect">
              <a:avLst/>
            </a:prstGeom>
          </p:spPr>
        </p:pic>
        <p:pic>
          <p:nvPicPr>
            <p:cNvPr id="84" name="Picture 8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0C9DB9-EEFA-90A1-35C0-F2AC4DBB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27120" y="6049898"/>
              <a:ext cx="532542" cy="1495603"/>
            </a:xfrm>
            <a:prstGeom prst="rect">
              <a:avLst/>
            </a:prstGeom>
          </p:spPr>
        </p:pic>
        <p:pic>
          <p:nvPicPr>
            <p:cNvPr id="85" name="Picture 8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291E3DB-3141-77FA-0664-EC787546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43847" y="6613842"/>
              <a:ext cx="532542" cy="1495603"/>
            </a:xfrm>
            <a:prstGeom prst="rect">
              <a:avLst/>
            </a:prstGeom>
          </p:spPr>
        </p:pic>
        <p:pic>
          <p:nvPicPr>
            <p:cNvPr id="86" name="Picture 8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9FBF120-0E02-5AC1-EA8D-47AB6ABF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2308" y="5573985"/>
              <a:ext cx="532542" cy="1495603"/>
            </a:xfrm>
            <a:prstGeom prst="rect">
              <a:avLst/>
            </a:prstGeom>
          </p:spPr>
        </p:pic>
        <p:pic>
          <p:nvPicPr>
            <p:cNvPr id="88" name="Picture 8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40334A8-64C2-F5E3-DF93-E6FEB98B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4512" y="6013138"/>
              <a:ext cx="532542" cy="1495603"/>
            </a:xfrm>
            <a:prstGeom prst="rect">
              <a:avLst/>
            </a:prstGeom>
          </p:spPr>
        </p:pic>
        <p:pic>
          <p:nvPicPr>
            <p:cNvPr id="89" name="Picture 8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7D1884ED-E5F4-AB2E-248D-01BB6E53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64161" y="6602420"/>
              <a:ext cx="532542" cy="1495603"/>
            </a:xfrm>
            <a:prstGeom prst="rect">
              <a:avLst/>
            </a:prstGeom>
          </p:spPr>
        </p:pic>
        <p:pic>
          <p:nvPicPr>
            <p:cNvPr id="94" name="Picture 9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2E2133-D01B-481A-60FD-929DDCE0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35526" y="5402502"/>
              <a:ext cx="532542" cy="1495603"/>
            </a:xfrm>
            <a:prstGeom prst="rect">
              <a:avLst/>
            </a:prstGeom>
          </p:spPr>
        </p:pic>
        <p:pic>
          <p:nvPicPr>
            <p:cNvPr id="95" name="Picture 9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F84CAD1-D858-7318-6162-059BEDF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0115" y="5811174"/>
              <a:ext cx="532542" cy="1495603"/>
            </a:xfrm>
            <a:prstGeom prst="rect">
              <a:avLst/>
            </a:prstGeom>
          </p:spPr>
        </p:pic>
        <p:pic>
          <p:nvPicPr>
            <p:cNvPr id="96" name="Picture 9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B2E0D2E-E8EF-7666-BBEA-7A29C24C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41812" y="6196108"/>
              <a:ext cx="532542" cy="1495603"/>
            </a:xfrm>
            <a:prstGeom prst="rect">
              <a:avLst/>
            </a:prstGeom>
          </p:spPr>
        </p:pic>
        <p:pic>
          <p:nvPicPr>
            <p:cNvPr id="97" name="Picture 9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E56D4DD-92D7-E6F5-5C97-0A778C29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871694" y="5381275"/>
              <a:ext cx="532542" cy="1495603"/>
            </a:xfrm>
            <a:prstGeom prst="rect">
              <a:avLst/>
            </a:prstGeom>
          </p:spPr>
        </p:pic>
        <p:pic>
          <p:nvPicPr>
            <p:cNvPr id="100" name="Picture 9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8D56729-D5B7-5085-49A5-85CF07C5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42579" y="5741175"/>
              <a:ext cx="532542" cy="1495603"/>
            </a:xfrm>
            <a:prstGeom prst="rect">
              <a:avLst/>
            </a:prstGeom>
          </p:spPr>
        </p:pic>
        <p:pic>
          <p:nvPicPr>
            <p:cNvPr id="102" name="Picture 10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7FF82E6-80FB-F3B3-8BF3-5CB30BD8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138087"/>
              <a:ext cx="532542" cy="1495603"/>
            </a:xfrm>
            <a:prstGeom prst="rect">
              <a:avLst/>
            </a:prstGeom>
          </p:spPr>
        </p:pic>
        <p:pic>
          <p:nvPicPr>
            <p:cNvPr id="103" name="Picture 10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559593B-D496-D29E-6829-2BFE033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632333"/>
              <a:ext cx="532542" cy="1495603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ED88C24-C107-6339-00D6-C78D9ADA1B6F}"/>
              </a:ext>
            </a:extLst>
          </p:cNvPr>
          <p:cNvGrpSpPr/>
          <p:nvPr/>
        </p:nvGrpSpPr>
        <p:grpSpPr>
          <a:xfrm>
            <a:off x="2471678" y="5732561"/>
            <a:ext cx="2716203" cy="1841911"/>
            <a:chOff x="593158" y="5623540"/>
            <a:chExt cx="2716203" cy="1539999"/>
          </a:xfrm>
        </p:grpSpPr>
        <p:pic>
          <p:nvPicPr>
            <p:cNvPr id="104" name="Picture 1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7A01C63-6A3D-88AE-BA96-7DA4779C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98559" y="5990150"/>
              <a:ext cx="849260" cy="426660"/>
            </a:xfrm>
            <a:prstGeom prst="rect">
              <a:avLst/>
            </a:prstGeom>
          </p:spPr>
        </p:pic>
        <p:pic>
          <p:nvPicPr>
            <p:cNvPr id="106" name="Picture 10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F3138A9-9BDA-57EB-7B05-29D00BE7B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99270" y="6350025"/>
              <a:ext cx="849260" cy="426660"/>
            </a:xfrm>
            <a:prstGeom prst="rect">
              <a:avLst/>
            </a:prstGeom>
          </p:spPr>
        </p:pic>
        <p:pic>
          <p:nvPicPr>
            <p:cNvPr id="107" name="Picture 10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DE4E0D8-E6B2-DF88-813D-ADF3F430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4961" y="5656059"/>
              <a:ext cx="849260" cy="426660"/>
            </a:xfrm>
            <a:prstGeom prst="rect">
              <a:avLst/>
            </a:prstGeom>
          </p:spPr>
        </p:pic>
        <p:pic>
          <p:nvPicPr>
            <p:cNvPr id="108" name="Picture 10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2219FA8-D588-67A8-9A41-187AFCD8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81423" y="6136695"/>
              <a:ext cx="849260" cy="426660"/>
            </a:xfrm>
            <a:prstGeom prst="rect">
              <a:avLst/>
            </a:prstGeom>
          </p:spPr>
        </p:pic>
        <p:pic>
          <p:nvPicPr>
            <p:cNvPr id="109" name="Picture 10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E48B53B-27C2-C421-8D46-645C1BAA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29430" y="6190514"/>
              <a:ext cx="849260" cy="426660"/>
            </a:xfrm>
            <a:prstGeom prst="rect">
              <a:avLst/>
            </a:prstGeom>
          </p:spPr>
        </p:pic>
        <p:pic>
          <p:nvPicPr>
            <p:cNvPr id="110" name="Picture 10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ADED8B4-68C4-107E-788B-BA07B343C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73870" y="5860524"/>
              <a:ext cx="849260" cy="426660"/>
            </a:xfrm>
            <a:prstGeom prst="rect">
              <a:avLst/>
            </a:prstGeom>
          </p:spPr>
        </p:pic>
        <p:pic>
          <p:nvPicPr>
            <p:cNvPr id="111" name="Picture 11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402BB3A-ECF5-3FFF-50FC-33E75C7E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10490" y="6108358"/>
              <a:ext cx="849260" cy="426660"/>
            </a:xfrm>
            <a:prstGeom prst="rect">
              <a:avLst/>
            </a:prstGeom>
          </p:spPr>
        </p:pic>
        <p:pic>
          <p:nvPicPr>
            <p:cNvPr id="112" name="Picture 11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6733403-E1C2-1ED3-DACF-D069CD63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62890" y="6260758"/>
              <a:ext cx="849260" cy="426660"/>
            </a:xfrm>
            <a:prstGeom prst="rect">
              <a:avLst/>
            </a:prstGeom>
          </p:spPr>
        </p:pic>
        <p:pic>
          <p:nvPicPr>
            <p:cNvPr id="113" name="Picture 11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E01952D-9B40-8C86-8B97-87E58848E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15290" y="6413158"/>
              <a:ext cx="849260" cy="426660"/>
            </a:xfrm>
            <a:prstGeom prst="rect">
              <a:avLst/>
            </a:prstGeom>
          </p:spPr>
        </p:pic>
        <p:pic>
          <p:nvPicPr>
            <p:cNvPr id="114" name="Picture 11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4CFA325-B685-5A56-C5C4-AAE78F6F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60106" y="6403250"/>
              <a:ext cx="849260" cy="426660"/>
            </a:xfrm>
            <a:prstGeom prst="rect">
              <a:avLst/>
            </a:prstGeom>
          </p:spPr>
        </p:pic>
        <p:pic>
          <p:nvPicPr>
            <p:cNvPr id="115" name="Picture 11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A7A46AF-10D7-9E73-53A4-E54239F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2506" y="6555650"/>
              <a:ext cx="849260" cy="426660"/>
            </a:xfrm>
            <a:prstGeom prst="rect">
              <a:avLst/>
            </a:prstGeom>
          </p:spPr>
        </p:pic>
        <p:pic>
          <p:nvPicPr>
            <p:cNvPr id="116" name="Picture 11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25905BB-7181-2932-E955-B91573909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4906" y="6708050"/>
              <a:ext cx="849260" cy="426660"/>
            </a:xfrm>
            <a:prstGeom prst="rect">
              <a:avLst/>
            </a:prstGeom>
          </p:spPr>
        </p:pic>
        <p:pic>
          <p:nvPicPr>
            <p:cNvPr id="117" name="Picture 11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EB9D997-B04E-F8A5-7992-32186463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793741" y="6736879"/>
              <a:ext cx="849260" cy="426660"/>
            </a:xfrm>
            <a:prstGeom prst="rect">
              <a:avLst/>
            </a:prstGeom>
          </p:spPr>
        </p:pic>
        <p:pic>
          <p:nvPicPr>
            <p:cNvPr id="118" name="Picture 11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0413755-BBCC-C901-0F91-652B1A25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460101" y="6658789"/>
              <a:ext cx="849260" cy="426660"/>
            </a:xfrm>
            <a:prstGeom prst="rect">
              <a:avLst/>
            </a:prstGeom>
          </p:spPr>
        </p:pic>
        <p:pic>
          <p:nvPicPr>
            <p:cNvPr id="119" name="Picture 11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CA7FE1A-05C6-37CA-689B-4AEF1176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3158" y="6551824"/>
              <a:ext cx="849260" cy="426660"/>
            </a:xfrm>
            <a:prstGeom prst="rect">
              <a:avLst/>
            </a:prstGeom>
          </p:spPr>
        </p:pic>
        <p:pic>
          <p:nvPicPr>
            <p:cNvPr id="120" name="Picture 11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BD88777-0289-3ADC-FF40-CD39D769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40115" y="6013130"/>
              <a:ext cx="849260" cy="426660"/>
            </a:xfrm>
            <a:prstGeom prst="rect">
              <a:avLst/>
            </a:prstGeom>
          </p:spPr>
        </p:pic>
        <p:pic>
          <p:nvPicPr>
            <p:cNvPr id="121" name="Picture 12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D25EC-09DD-1FDD-EF3D-3DA8C26E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78670" y="6165324"/>
              <a:ext cx="849260" cy="426660"/>
            </a:xfrm>
            <a:prstGeom prst="rect">
              <a:avLst/>
            </a:prstGeom>
          </p:spPr>
        </p:pic>
        <p:pic>
          <p:nvPicPr>
            <p:cNvPr id="122" name="Picture 12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59F1F92-B434-3CD4-DD67-0C0BDE47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431070" y="6317724"/>
              <a:ext cx="849260" cy="426660"/>
            </a:xfrm>
            <a:prstGeom prst="rect">
              <a:avLst/>
            </a:prstGeom>
          </p:spPr>
        </p:pic>
        <p:pic>
          <p:nvPicPr>
            <p:cNvPr id="123" name="Picture 12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B757B06-16EC-5EAA-8AD2-F683AC2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83470" y="6470124"/>
              <a:ext cx="849260" cy="426660"/>
            </a:xfrm>
            <a:prstGeom prst="rect">
              <a:avLst/>
            </a:prstGeom>
          </p:spPr>
        </p:pic>
        <p:pic>
          <p:nvPicPr>
            <p:cNvPr id="124" name="Picture 12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59D5E8F-B8FD-206D-91D0-5BB5E95C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41814" y="6634333"/>
              <a:ext cx="849260" cy="426660"/>
            </a:xfrm>
            <a:prstGeom prst="rect">
              <a:avLst/>
            </a:prstGeom>
          </p:spPr>
        </p:pic>
        <p:pic>
          <p:nvPicPr>
            <p:cNvPr id="125" name="Picture 12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670E0BA-E470-BB88-7755-2F019B35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228872" y="6735900"/>
              <a:ext cx="849260" cy="426660"/>
            </a:xfrm>
            <a:prstGeom prst="rect">
              <a:avLst/>
            </a:prstGeom>
          </p:spPr>
        </p:pic>
        <p:pic>
          <p:nvPicPr>
            <p:cNvPr id="126" name="Picture 12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693DB2-AB05-FFBE-4639-4DCEEDA2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648640" y="6325860"/>
              <a:ext cx="849260" cy="426660"/>
            </a:xfrm>
            <a:prstGeom prst="rect">
              <a:avLst/>
            </a:prstGeom>
          </p:spPr>
        </p:pic>
        <p:pic>
          <p:nvPicPr>
            <p:cNvPr id="127" name="Picture 12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F1B3E-C5CA-A71C-278F-6325CD22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6267" y="6068887"/>
              <a:ext cx="849260" cy="426660"/>
            </a:xfrm>
            <a:prstGeom prst="rect">
              <a:avLst/>
            </a:prstGeom>
          </p:spPr>
        </p:pic>
        <p:pic>
          <p:nvPicPr>
            <p:cNvPr id="128" name="Picture 12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56C1996-202A-66E5-8CC6-2913642E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7361" y="5808459"/>
              <a:ext cx="849260" cy="426660"/>
            </a:xfrm>
            <a:prstGeom prst="rect">
              <a:avLst/>
            </a:prstGeom>
          </p:spPr>
        </p:pic>
        <p:pic>
          <p:nvPicPr>
            <p:cNvPr id="129" name="Picture 12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74D89B-79FE-5BEA-3555-A310833C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19761" y="5960859"/>
              <a:ext cx="849260" cy="426660"/>
            </a:xfrm>
            <a:prstGeom prst="rect">
              <a:avLst/>
            </a:prstGeom>
          </p:spPr>
        </p:pic>
        <p:pic>
          <p:nvPicPr>
            <p:cNvPr id="130" name="Picture 12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07FA7EE-3955-0487-9945-E6F799A8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72161" y="6113259"/>
              <a:ext cx="849260" cy="426660"/>
            </a:xfrm>
            <a:prstGeom prst="rect">
              <a:avLst/>
            </a:prstGeom>
          </p:spPr>
        </p:pic>
        <p:pic>
          <p:nvPicPr>
            <p:cNvPr id="131" name="Picture 13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5A1AE4C-A86C-0A7D-B67E-63A02DFD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77072" y="5623540"/>
              <a:ext cx="849260" cy="426660"/>
            </a:xfrm>
            <a:prstGeom prst="rect">
              <a:avLst/>
            </a:prstGeom>
          </p:spPr>
        </p:pic>
        <p:pic>
          <p:nvPicPr>
            <p:cNvPr id="132" name="Picture 13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6B5D1C2-9A0A-B839-C3E6-91218B6B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29472" y="5775940"/>
              <a:ext cx="849260" cy="426660"/>
            </a:xfrm>
            <a:prstGeom prst="rect">
              <a:avLst/>
            </a:prstGeom>
          </p:spPr>
        </p:pic>
        <p:pic>
          <p:nvPicPr>
            <p:cNvPr id="133" name="Picture 13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1D9D70D-415C-0C4B-643D-4067BE9F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67381" y="5970886"/>
              <a:ext cx="849260" cy="426660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313B9AC-EE6D-57F7-5D26-EC6DE3A4F28E}"/>
              </a:ext>
            </a:extLst>
          </p:cNvPr>
          <p:cNvGrpSpPr/>
          <p:nvPr/>
        </p:nvGrpSpPr>
        <p:grpSpPr>
          <a:xfrm>
            <a:off x="6566508" y="5026721"/>
            <a:ext cx="2996390" cy="3160089"/>
            <a:chOff x="9315494" y="3747240"/>
            <a:chExt cx="2996390" cy="3160089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9AFC994-AD25-BE48-A265-F1C5524E0C21}"/>
                </a:ext>
              </a:extLst>
            </p:cNvPr>
            <p:cNvGrpSpPr/>
            <p:nvPr/>
          </p:nvGrpSpPr>
          <p:grpSpPr>
            <a:xfrm>
              <a:off x="9315494" y="3747240"/>
              <a:ext cx="2996390" cy="3160089"/>
              <a:chOff x="4496658" y="4989030"/>
              <a:chExt cx="2996390" cy="3160089"/>
            </a:xfrm>
          </p:grpSpPr>
          <p:pic>
            <p:nvPicPr>
              <p:cNvPr id="139" name="Picture 13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73F51BA-B44D-EF23-0F4B-6A1D999C7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39248" y="5046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0" name="Picture 13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7FCC3096-E416-6C96-75FE-37CDE2469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61958" y="502360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1" name="Picture 14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67EDF2BA-6B36-22D7-0582-C93DDA74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83563" y="502683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2" name="Picture 14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B5C8AFA-B023-9CA6-3B48-95F77B234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96658" y="662990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3" name="Picture 14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B86FE69-17D6-EA2B-BD1F-36DA8550E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07950" y="498903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4" name="Picture 14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F7C882F-ED55-E509-CEAC-DA314C601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770058" y="4990641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5" name="Picture 14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D8CB2D-5643-6445-3CB4-E5520D48C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7136" y="665351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6" name="Picture 14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F174A42-0E7E-A133-AD65-C11ECC22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27079" y="5427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7" name="Picture 14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DD4967BD-49E1-0CB7-004F-D49D5CFBD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57159" y="5808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8" name="Picture 14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917E6D90-D17D-7211-F5D3-A15BA5FAC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42939" y="621949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9" name="Picture 14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2060E2A3-58FA-6CDA-2F14-5EBF6F23D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0655" y="538127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0" name="Picture 14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C5933C0-3C51-6F74-F387-E1AECBC40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2321" y="572330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1" name="Picture 15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7F4758C-7C31-2ADA-6C49-784D63353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27120" y="604989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2" name="Picture 15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6CCC544-36C3-5133-8CAB-F920C9618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43847" y="661384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3" name="Picture 15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2A5A57B-1D82-E1F4-BEC5-8F27CD04C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2308" y="557398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4" name="Picture 15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ED723FE-329C-83B1-C01B-0174DD3ED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4512" y="601313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5" name="Picture 15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9219716-78DC-CFAA-0AE5-EA9754F63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64161" y="660242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6" name="Picture 15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D3EC32A-B703-5C96-EEFB-75C44B488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35526" y="540250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7" name="Picture 15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9C0CE91-A289-970B-4939-B956B2B1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0115" y="581117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8" name="Picture 15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5FA4EF-94A5-B598-A991-33151F35B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41812" y="619610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9" name="Picture 15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EEDED7E-3EF1-475E-DEE7-BC7EA0C9C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871694" y="53812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0" name="Picture 15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4F15FFAA-6CF1-3FE5-7686-07CEB081A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42579" y="57411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1" name="Picture 16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B807C29-352B-8E89-3BE9-BF579D239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13808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2" name="Picture 16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516E31A-B405-E9B0-F9A2-7C073E081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632333"/>
                <a:ext cx="532542" cy="1495603"/>
              </a:xfrm>
              <a:prstGeom prst="rect">
                <a:avLst/>
              </a:prstGeom>
            </p:spPr>
          </p:pic>
        </p:grpSp>
        <p:pic>
          <p:nvPicPr>
            <p:cNvPr id="180" name="Picture 17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E89C712-B825-C5FA-949E-E99FB799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0976" y="4558813"/>
              <a:ext cx="516917" cy="491456"/>
            </a:xfrm>
            <a:prstGeom prst="rect">
              <a:avLst/>
            </a:prstGeom>
          </p:spPr>
        </p:pic>
        <p:pic>
          <p:nvPicPr>
            <p:cNvPr id="182" name="Picture 18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91A7BAA-D0A8-B133-BC85-3580BEA6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2690" y="4217448"/>
              <a:ext cx="516917" cy="491456"/>
            </a:xfrm>
            <a:prstGeom prst="rect">
              <a:avLst/>
            </a:prstGeom>
          </p:spPr>
        </p:pic>
        <p:pic>
          <p:nvPicPr>
            <p:cNvPr id="183" name="Picture 18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2933E9-B6FB-C7DD-FC65-0DE1B99D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59438" y="5422086"/>
              <a:ext cx="516917" cy="491456"/>
            </a:xfrm>
            <a:prstGeom prst="rect">
              <a:avLst/>
            </a:prstGeom>
          </p:spPr>
        </p:pic>
        <p:pic>
          <p:nvPicPr>
            <p:cNvPr id="184" name="Picture 18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F036CBE-B14F-B8E5-DA71-5073BE0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17131" y="5002767"/>
              <a:ext cx="516917" cy="491456"/>
            </a:xfrm>
            <a:prstGeom prst="rect">
              <a:avLst/>
            </a:prstGeom>
          </p:spPr>
        </p:pic>
        <p:pic>
          <p:nvPicPr>
            <p:cNvPr id="185" name="Picture 18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D3890D-3BFC-4D42-5298-0D028C7F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88852" y="5820214"/>
              <a:ext cx="516917" cy="491456"/>
            </a:xfrm>
            <a:prstGeom prst="rect">
              <a:avLst/>
            </a:prstGeom>
          </p:spPr>
        </p:pic>
        <p:pic>
          <p:nvPicPr>
            <p:cNvPr id="186" name="Picture 18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BA2D83-E9D9-EC86-DFDE-E7375A0B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91011" y="4185253"/>
              <a:ext cx="516917" cy="491456"/>
            </a:xfrm>
            <a:prstGeom prst="rect">
              <a:avLst/>
            </a:prstGeom>
          </p:spPr>
        </p:pic>
        <p:pic>
          <p:nvPicPr>
            <p:cNvPr id="187" name="Picture 18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ADCB0DA-A3F9-9730-C3DF-D337A8FB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060" y="4541761"/>
              <a:ext cx="516917" cy="491456"/>
            </a:xfrm>
            <a:prstGeom prst="rect">
              <a:avLst/>
            </a:prstGeom>
          </p:spPr>
        </p:pic>
        <p:pic>
          <p:nvPicPr>
            <p:cNvPr id="188" name="Picture 18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CDD03E11-628F-39AB-F02D-4D3E34F5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508" y="4887286"/>
              <a:ext cx="516917" cy="491456"/>
            </a:xfrm>
            <a:prstGeom prst="rect">
              <a:avLst/>
            </a:prstGeom>
          </p:spPr>
        </p:pic>
        <p:pic>
          <p:nvPicPr>
            <p:cNvPr id="189" name="Picture 18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D6A5896-D71C-0B57-C590-D6C92ED6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72660" y="5255956"/>
              <a:ext cx="516917" cy="491456"/>
            </a:xfrm>
            <a:prstGeom prst="rect">
              <a:avLst/>
            </a:prstGeom>
          </p:spPr>
        </p:pic>
        <p:pic>
          <p:nvPicPr>
            <p:cNvPr id="190" name="Picture 18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495E85C-5F29-B535-8D55-94070F49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9520" y="5845030"/>
              <a:ext cx="516917" cy="491456"/>
            </a:xfrm>
            <a:prstGeom prst="rect">
              <a:avLst/>
            </a:prstGeom>
          </p:spPr>
        </p:pic>
        <p:pic>
          <p:nvPicPr>
            <p:cNvPr id="192" name="Picture 19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D8306CA-E47B-88B9-233B-A9607947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08560" y="4213098"/>
              <a:ext cx="516917" cy="491456"/>
            </a:xfrm>
            <a:prstGeom prst="rect">
              <a:avLst/>
            </a:prstGeom>
          </p:spPr>
        </p:pic>
        <p:pic>
          <p:nvPicPr>
            <p:cNvPr id="193" name="Picture 19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FD22D55-3F85-2F28-A014-90AB9D14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97314" y="5208515"/>
              <a:ext cx="516917" cy="491456"/>
            </a:xfrm>
            <a:prstGeom prst="rect">
              <a:avLst/>
            </a:prstGeom>
          </p:spPr>
        </p:pic>
        <p:pic>
          <p:nvPicPr>
            <p:cNvPr id="194" name="Picture 19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0F554BF-FF1A-7CBB-339C-7EC4074E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25901" y="4801369"/>
              <a:ext cx="516917" cy="491456"/>
            </a:xfrm>
            <a:prstGeom prst="rect">
              <a:avLst/>
            </a:prstGeom>
          </p:spPr>
        </p:pic>
        <p:pic>
          <p:nvPicPr>
            <p:cNvPr id="195" name="Picture 19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79CC010-F33C-DA71-0B70-FAFD9DBD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85397" y="5811483"/>
              <a:ext cx="516917" cy="491456"/>
            </a:xfrm>
            <a:prstGeom prst="rect">
              <a:avLst/>
            </a:prstGeom>
          </p:spPr>
        </p:pic>
        <p:pic>
          <p:nvPicPr>
            <p:cNvPr id="196" name="Picture 19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CA93F9-078D-78CC-FED4-3FA79FBC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6296" y="4160712"/>
              <a:ext cx="516917" cy="491456"/>
            </a:xfrm>
            <a:prstGeom prst="rect">
              <a:avLst/>
            </a:prstGeom>
          </p:spPr>
        </p:pic>
        <p:pic>
          <p:nvPicPr>
            <p:cNvPr id="197" name="Picture 19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75754C-78DC-0688-8BC2-82FB0253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9711" y="4572397"/>
              <a:ext cx="516917" cy="491456"/>
            </a:xfrm>
            <a:prstGeom prst="rect">
              <a:avLst/>
            </a:prstGeom>
          </p:spPr>
        </p:pic>
        <p:pic>
          <p:nvPicPr>
            <p:cNvPr id="198" name="Picture 19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7B9AB5-F9E6-1B7B-FA85-F17355B8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99505" y="4969304"/>
              <a:ext cx="516917" cy="491456"/>
            </a:xfrm>
            <a:prstGeom prst="rect">
              <a:avLst/>
            </a:prstGeom>
          </p:spPr>
        </p:pic>
        <p:pic>
          <p:nvPicPr>
            <p:cNvPr id="199" name="Picture 19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800D3E1-FFEE-6646-F669-CBD59326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102728" y="5382048"/>
              <a:ext cx="516917" cy="491456"/>
            </a:xfrm>
            <a:prstGeom prst="rect">
              <a:avLst/>
            </a:prstGeom>
          </p:spPr>
        </p:pic>
        <p:pic>
          <p:nvPicPr>
            <p:cNvPr id="200" name="Picture 19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9218D8D-7035-A7EB-F9F1-80EDF6431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78895" y="5848686"/>
              <a:ext cx="516917" cy="491456"/>
            </a:xfrm>
            <a:prstGeom prst="rect">
              <a:avLst/>
            </a:prstGeom>
          </p:spPr>
        </p:pic>
        <p:pic>
          <p:nvPicPr>
            <p:cNvPr id="201" name="Picture 20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38FF50D-9CD3-B4A2-B2FB-59286CA4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613482" y="4198469"/>
              <a:ext cx="516917" cy="491456"/>
            </a:xfrm>
            <a:prstGeom prst="rect">
              <a:avLst/>
            </a:prstGeom>
          </p:spPr>
        </p:pic>
        <p:pic>
          <p:nvPicPr>
            <p:cNvPr id="202" name="Picture 20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FC7CA22-CFCE-3778-F678-3CB56F027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25613" y="4555589"/>
              <a:ext cx="516917" cy="491456"/>
            </a:xfrm>
            <a:prstGeom prst="rect">
              <a:avLst/>
            </a:prstGeom>
          </p:spPr>
        </p:pic>
        <p:pic>
          <p:nvPicPr>
            <p:cNvPr id="203" name="Picture 20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3F8249B-EB16-7A0A-29A7-46A94E7E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4912709"/>
              <a:ext cx="516917" cy="491456"/>
            </a:xfrm>
            <a:prstGeom prst="rect">
              <a:avLst/>
            </a:prstGeom>
          </p:spPr>
        </p:pic>
        <p:pic>
          <p:nvPicPr>
            <p:cNvPr id="204" name="Picture 2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5DAC4FA-DABE-8D44-DA7F-88DDA2A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84852" y="5351535"/>
              <a:ext cx="516917" cy="491456"/>
            </a:xfrm>
            <a:prstGeom prst="rect">
              <a:avLst/>
            </a:prstGeom>
          </p:spPr>
        </p:pic>
        <p:pic>
          <p:nvPicPr>
            <p:cNvPr id="205" name="Picture 20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676F9F4-48B5-F8F9-8516-C3A00F01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5818346"/>
              <a:ext cx="516917" cy="491456"/>
            </a:xfrm>
            <a:prstGeom prst="rect">
              <a:avLst/>
            </a:prstGeom>
          </p:spPr>
        </p:pic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 flipH="1">
            <a:off x="6221805" y="544821"/>
            <a:ext cx="4105378" cy="1890712"/>
            <a:chOff x="4212076" y="34800"/>
            <a:chExt cx="2725008" cy="304551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4972" y="187211"/>
              <a:ext cx="2549049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Now let’s pan the Potato wedges and input the prepared amounts in </a:t>
              </a:r>
              <a:r>
                <a:rPr lang="en-US" sz="2600" b="1"/>
                <a:t>Column 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 flipH="1">
            <a:off x="3940085" y="470783"/>
            <a:ext cx="4474120" cy="1963865"/>
            <a:chOff x="4178517" y="34800"/>
            <a:chExt cx="2795945" cy="304551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178517" y="187211"/>
              <a:ext cx="2795945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I’ve finished Panning </a:t>
              </a:r>
              <a:r>
                <a:rPr lang="en-US" sz="2600" b="1">
                  <a:solidFill>
                    <a:srgbClr val="00B050"/>
                  </a:solidFill>
                </a:rPr>
                <a:t>200</a:t>
              </a:r>
              <a:r>
                <a:rPr lang="en-US" sz="2600"/>
                <a:t> Potato Wedges now I will enter the Amount prepared in </a:t>
              </a:r>
            </a:p>
            <a:p>
              <a:pPr algn="ctr"/>
              <a:r>
                <a:rPr lang="en-US" sz="2600" b="1"/>
                <a:t>Column 7</a:t>
              </a:r>
            </a:p>
          </p:txBody>
        </p:sp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8DA0AD61-4BC0-6C41-559D-01A79B24F395}"/>
              </a:ext>
            </a:extLst>
          </p:cNvPr>
          <p:cNvGrpSpPr/>
          <p:nvPr/>
        </p:nvGrpSpPr>
        <p:grpSpPr>
          <a:xfrm>
            <a:off x="1098694" y="1302684"/>
            <a:ext cx="5563314" cy="5021916"/>
            <a:chOff x="3048000" y="1219200"/>
            <a:chExt cx="5563314" cy="5021916"/>
          </a:xfrm>
        </p:grpSpPr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58765E8D-CCFE-20BA-96BA-DF4170693F93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D135B23-EF47-7C71-5794-DEF0F52DA3D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2DFA8DD4-EB0D-802F-E6E0-5428F32C3665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4865429"/>
                  <a:chOff x="-457200" y="1291710"/>
                  <a:chExt cx="5563314" cy="4865429"/>
                </a:xfrm>
              </p:grpSpPr>
              <p:pic>
                <p:nvPicPr>
                  <p:cNvPr id="168" name="Picture 167" descr="A black polo shirt with collar&#10;&#10;Description automatically generated">
                    <a:extLst>
                      <a:ext uri="{FF2B5EF4-FFF2-40B4-BE49-F238E27FC236}">
                        <a16:creationId xmlns:a16="http://schemas.microsoft.com/office/drawing/2014/main" id="{187BA25A-546E-204D-F893-B2E7F9A63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9701" b="89801" l="5911" r="89776">
                                <a14:foregroundMark x1="9425" y1="31343" x2="9425" y2="31343"/>
                                <a14:foregroundMark x1="5911" y1="31841" x2="5911" y2="318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rcRect l="3090" r="48167" b="20261"/>
                  <a:stretch/>
                </p:blipFill>
                <p:spPr>
                  <a:xfrm>
                    <a:off x="1066800" y="3273008"/>
                    <a:ext cx="2543120" cy="2365792"/>
                  </a:xfrm>
                  <a:prstGeom prst="rect">
                    <a:avLst/>
                  </a:prstGeom>
                </p:spPr>
              </p:pic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BC64EA26-6889-F823-283D-8AE4C0E46985}"/>
                      </a:ext>
                    </a:extLst>
                  </p:cNvPr>
                  <p:cNvGrpSpPr/>
                  <p:nvPr/>
                </p:nvGrpSpPr>
                <p:grpSpPr>
                  <a:xfrm>
                    <a:off x="-457200" y="1291710"/>
                    <a:ext cx="5563314" cy="4865429"/>
                    <a:chOff x="-446966" y="1291710"/>
                    <a:chExt cx="5563314" cy="4865429"/>
                  </a:xfrm>
                </p:grpSpPr>
                <p:pic>
                  <p:nvPicPr>
                    <p:cNvPr id="166" name="Picture 165" descr="A cartoon of a person smiling&#10;&#10;Description automatically generated">
                      <a:extLst>
                        <a:ext uri="{FF2B5EF4-FFF2-40B4-BE49-F238E27FC236}">
                          <a16:creationId xmlns:a16="http://schemas.microsoft.com/office/drawing/2014/main" id="{8F30CA0F-4E33-9013-B4B8-ABAA45659E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>
                      <a:extLst>
                        <a:ext uri="{BEBA8EAE-BF5A-486C-A8C5-ECC9F3942E4B}">
                          <a14:imgProps xmlns:a14="http://schemas.microsoft.com/office/drawing/2010/main">
                            <a14:imgLayer r:embed="rId33">
                              <a14:imgEffect>
                                <a14:backgroundRemoval t="10000" b="90000" l="10000" r="90000">
                                  <a14:foregroundMark x1="55000" y1="76151" x2="54024" y2="77197"/>
                                  <a14:foregroundMark x1="49512" y1="83054" x2="49512" y2="83054"/>
                                  <a14:foregroundMark x1="46707" y1="79707" x2="52683" y2="79916"/>
                                  <a14:foregroundMark x1="51585" y1="80335" x2="52561" y2="82218"/>
                                  <a14:foregroundMark x1="52927" y1="82218" x2="52683" y2="84100"/>
                                  <a14:foregroundMark x1="52805" y1="82845" x2="53049" y2="80962"/>
                                  <a14:foregroundMark x1="52683" y1="82845" x2="53293" y2="81590"/>
                                  <a14:foregroundMark x1="52927" y1="82845" x2="53537" y2="82218"/>
                                  <a14:foregroundMark x1="46098" y1="81590" x2="45854" y2="82008"/>
                                  <a14:foregroundMark x1="53171" y1="82218" x2="53537" y2="82427"/>
                                  <a14:backgroundMark x1="40366" y1="80335" x2="44512" y2="84310"/>
                                  <a14:backgroundMark x1="55572" y1="85184" x2="54756" y2="87866"/>
                                  <a14:backgroundMark x1="56627" y1="81715" x2="56111" y2="83412"/>
                                  <a14:backgroundMark x1="57683" y1="78243" x2="57172" y2="79923"/>
                                  <a14:backgroundMark x1="50744" y1="87418" x2="50408" y2="87396"/>
                                  <a14:backgroundMark x1="54559" y1="82830" x2="54317" y2="80755"/>
                                  <a14:backgroundMark x1="44024" y1="80544" x2="44675" y2="80420"/>
                                  <a14:backgroundMark x1="45854" y1="80335" x2="45854" y2="80335"/>
                                  <a14:backgroundMark x1="41098" y1="75314" x2="44878" y2="82218"/>
                                  <a14:backgroundMark x1="42439" y1="75732" x2="44428" y2="79340"/>
                                  <a14:backgroundMark x1="53722" y1="82029" x2="55854" y2="81590"/>
                                  <a14:backgroundMark x1="57463" y1="80428" x2="58171" y2="79916"/>
                                  <a14:backgroundMark x1="55854" y1="81590" x2="56349" y2="81233"/>
                                  <a14:backgroundMark x1="57073" y1="76569" x2="55833" y2="77597"/>
                                  <a14:backgroundMark x1="45540" y1="81586" x2="42195" y2="80753"/>
                                  <a14:backgroundMark x1="42195" y1="80753" x2="41707" y2="7991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4"/>
                        </a:ext>
                      </a:extLst>
                    </a:blip>
                    <a:srcRect l="35803" t="27673" r="36336"/>
                    <a:stretch/>
                  </p:blipFill>
                  <p:spPr>
                    <a:xfrm>
                      <a:off x="1368605" y="1390292"/>
                      <a:ext cx="1947854" cy="30308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Picture 169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1D6FFDBB-2A1F-34F2-B074-A715F80FEB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602706">
                      <a:off x="-446966" y="4296414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1" name="Picture 17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D1167940-4CE1-B036-52A1-381D34A7D7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97294" flipH="1">
                      <a:off x="1509766" y="4270332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3" name="Picture 172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409AB69E-6A0C-9C0C-DE6F-63864E911D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90772" y="1291710"/>
                      <a:ext cx="1745736" cy="115956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7" name="Picture 176" descr="A blue and orange letters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FDEB646-7CAC-C9B5-3A33-40E94566A4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86315" y="4031007"/>
                    <a:ext cx="397207" cy="19255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9" name="Picture 678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4748A5AE-A63F-4AC6-2A59-1F5657F32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20667992">
                  <a:off x="6138922" y="5153596"/>
                  <a:ext cx="1161548" cy="1033291"/>
                </a:xfrm>
                <a:prstGeom prst="rect">
                  <a:avLst/>
                </a:prstGeom>
              </p:spPr>
            </p:pic>
            <p:pic>
              <p:nvPicPr>
                <p:cNvPr id="680" name="Picture 679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5A787605-4234-0FB6-417A-E2A0EFBE67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932008" flipH="1">
                  <a:off x="4292200" y="5207825"/>
                  <a:ext cx="1161548" cy="1033291"/>
                </a:xfrm>
                <a:prstGeom prst="rect">
                  <a:avLst/>
                </a:prstGeom>
              </p:spPr>
            </p:pic>
          </p:grpSp>
          <p:pic>
            <p:nvPicPr>
              <p:cNvPr id="684" name="Picture 683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66B01475-E7E9-C5EE-AC38-75FCEA60A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690" name="Picture 689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28B8237A-216B-780F-4090-B649818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2884AA-5F57-551D-2E10-BD18D98EE762}"/>
              </a:ext>
            </a:extLst>
          </p:cNvPr>
          <p:cNvGrpSpPr/>
          <p:nvPr/>
        </p:nvGrpSpPr>
        <p:grpSpPr>
          <a:xfrm>
            <a:off x="10809866" y="2758461"/>
            <a:ext cx="554820" cy="489886"/>
            <a:chOff x="11349976" y="2719050"/>
            <a:chExt cx="468358" cy="406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5EBFD8-0AD6-71D5-CB32-CCD5DBD3B9DB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2E97D7-AB7C-E4F8-1391-D923F53A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83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636E-6 -0.0004 L 0.43608 -0.00919 L 0.00505 -0.0004 L 0.42898 0.00715 L 0.00774 0.00715 L 0.43166 -0.00919 " pathEditMode="relative" rAng="0" ptsTypes="AAAAAA">
                                      <p:cBhvr>
                                        <p:cTn id="13" dur="3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6" y="-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E4B60-4E8C-7971-2DA0-F5D19A3134E1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D54F4-AD1D-019F-EA7F-9033878BDCCE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EA6D9-A46E-3032-60AA-99CE03928E53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1FC9E-4D86-F5B4-9507-55F6ABF58756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9EDC9-B575-CE58-19D9-194346042166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67A2C-A643-1FCE-AA6F-823297DE4DE5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9B6A66-9987-8977-40E8-1190C6386827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CB73AB-239F-F646-9581-D9F30D820789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72698" y="5791201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06275" y="5486734"/>
            <a:ext cx="547387" cy="166908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99907F1-3AE0-C71C-95C7-E8BFBEB033A6}"/>
              </a:ext>
            </a:extLst>
          </p:cNvPr>
          <p:cNvSpPr/>
          <p:nvPr/>
        </p:nvSpPr>
        <p:spPr>
          <a:xfrm>
            <a:off x="6715125" y="1456250"/>
            <a:ext cx="4898326" cy="2129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FF1F467-7279-9636-4B56-AE644842FE05}"/>
              </a:ext>
            </a:extLst>
          </p:cNvPr>
          <p:cNvSpPr txBox="1"/>
          <p:nvPr/>
        </p:nvSpPr>
        <p:spPr>
          <a:xfrm>
            <a:off x="6773051" y="1472677"/>
            <a:ext cx="4781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Now let’s set up the scramble area for lunch and input the prepared amounts in </a:t>
            </a:r>
            <a:r>
              <a:rPr lang="en-US" sz="3200" b="1"/>
              <a:t>Column 7</a:t>
            </a: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4459831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496055" y="5404018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595055" y="5647434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t="27833" b="27275"/>
          <a:stretch/>
        </p:blipFill>
        <p:spPr>
          <a:xfrm>
            <a:off x="4625567" y="5573609"/>
            <a:ext cx="2667001" cy="1891434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99214" y="5589650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69074" y="5589650"/>
            <a:ext cx="547387" cy="1496951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11404" y="5566260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36717" y="5566260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84471" y="5581889"/>
            <a:ext cx="547387" cy="166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32DC4-96AD-3506-A0AA-DD1DA69EDC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79DD38-13FE-8043-D444-E62E1010E56A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F904-EAC8-1745-A622-B6E1386C511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097001" y="346462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BDB8C-C0E0-F335-B795-921A02271F8C}"/>
              </a:ext>
            </a:extLst>
          </p:cNvPr>
          <p:cNvCxnSpPr>
            <a:cxnSpLocks/>
          </p:cNvCxnSpPr>
          <p:nvPr/>
        </p:nvCxnSpPr>
        <p:spPr>
          <a:xfrm flipV="1">
            <a:off x="9271000" y="290330"/>
            <a:ext cx="179548" cy="243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563D783-9857-BDD8-60A8-22B374C9E2DE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D16ADFC-9C42-3E3D-F502-2DA5C87DE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179695"/>
              </p:ext>
            </p:extLst>
          </p:nvPr>
        </p:nvGraphicFramePr>
        <p:xfrm>
          <a:off x="2500766" y="3683427"/>
          <a:ext cx="2087567" cy="151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6" imgW="10972800" imgH="8229600" progId="Acrobat.Document.2020">
                  <p:embed/>
                </p:oleObj>
              </mc:Choice>
              <mc:Fallback>
                <p:oleObj name="Acrobat Document" r:id="rId26" imgW="10972800" imgH="8229600" progId="Acrobat.Document.202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D16ADFC-9C42-3E3D-F502-2DA5C87DE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500766" y="3683427"/>
                        <a:ext cx="2087567" cy="151389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6" name="Group 475">
            <a:extLst>
              <a:ext uri="{FF2B5EF4-FFF2-40B4-BE49-F238E27FC236}">
                <a16:creationId xmlns:a16="http://schemas.microsoft.com/office/drawing/2014/main" id="{5C26069F-A558-D883-98B1-5A569042625E}"/>
              </a:ext>
            </a:extLst>
          </p:cNvPr>
          <p:cNvGrpSpPr/>
          <p:nvPr/>
        </p:nvGrpSpPr>
        <p:grpSpPr>
          <a:xfrm>
            <a:off x="1839703" y="4953000"/>
            <a:ext cx="1755402" cy="2681446"/>
            <a:chOff x="-39897" y="4953000"/>
            <a:chExt cx="1755402" cy="2681446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-39897" y="4953000"/>
              <a:ext cx="1278183" cy="2681446"/>
            </a:xfrm>
            <a:prstGeom prst="rect">
              <a:avLst/>
            </a:prstGeom>
          </p:spPr>
        </p:pic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94DBAEC-704A-D16D-BB35-B5119A23578E}"/>
                </a:ext>
              </a:extLst>
            </p:cNvPr>
            <p:cNvGrpSpPr/>
            <p:nvPr/>
          </p:nvGrpSpPr>
          <p:grpSpPr>
            <a:xfrm>
              <a:off x="457200" y="6156158"/>
              <a:ext cx="1258305" cy="1463842"/>
              <a:chOff x="641797" y="6134921"/>
              <a:chExt cx="1258305" cy="146384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762000" y="6496655"/>
                <a:ext cx="1138102" cy="1102108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887731" y="7261891"/>
                <a:ext cx="742170" cy="19888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951369" y="6754085"/>
                <a:ext cx="618383" cy="339658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808753" y="701101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242" name="Picture 241" descr="A box of apples with leaves&#10;&#10;Description automatically generated">
                <a:extLst>
                  <a:ext uri="{FF2B5EF4-FFF2-40B4-BE49-F238E27FC236}">
                    <a16:creationId xmlns:a16="http://schemas.microsoft.com/office/drawing/2014/main" id="{C4355CD3-1404-5EC3-A23A-44A807831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>
                <a:off x="641797" y="6134921"/>
                <a:ext cx="601972" cy="627987"/>
              </a:xfrm>
              <a:prstGeom prst="rect">
                <a:avLst/>
              </a:prstGeom>
            </p:spPr>
          </p:pic>
          <p:pic>
            <p:nvPicPr>
              <p:cNvPr id="456" name="Picture 455" descr="A box with a lid&#10;&#10;Description automatically generated">
                <a:extLst>
                  <a:ext uri="{FF2B5EF4-FFF2-40B4-BE49-F238E27FC236}">
                    <a16:creationId xmlns:a16="http://schemas.microsoft.com/office/drawing/2014/main" id="{255D3D62-66C3-F8E3-2E2D-916E2085D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091369" y="6134921"/>
                <a:ext cx="369243" cy="640080"/>
              </a:xfrm>
              <a:prstGeom prst="rect">
                <a:avLst/>
              </a:prstGeom>
            </p:spPr>
          </p:pic>
          <p:pic>
            <p:nvPicPr>
              <p:cNvPr id="457" name="Picture 45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BD75ADDD-34B5-713A-9FDD-3129F2ABB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4"/>
                  </a:ext>
                </a:extLst>
              </a:blip>
              <a:stretch>
                <a:fillRect/>
              </a:stretch>
            </p:blipFill>
            <p:spPr>
              <a:xfrm>
                <a:off x="1135815" y="6213831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8" name="Picture 45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0660FFB5-77D1-4E16-8AF1-BE89FA7F6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4"/>
                  </a:ext>
                </a:extLst>
              </a:blip>
              <a:stretch>
                <a:fillRect/>
              </a:stretch>
            </p:blipFill>
            <p:spPr>
              <a:xfrm>
                <a:off x="1288215" y="622270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9" name="Picture 458" descr="A box with a lid&#10;&#10;Description automatically generated">
                <a:extLst>
                  <a:ext uri="{FF2B5EF4-FFF2-40B4-BE49-F238E27FC236}">
                    <a16:creationId xmlns:a16="http://schemas.microsoft.com/office/drawing/2014/main" id="{F0CA3811-44C5-2822-C813-7045BD60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374617" y="6214032"/>
                <a:ext cx="457432" cy="565753"/>
              </a:xfrm>
              <a:prstGeom prst="rect">
                <a:avLst/>
              </a:prstGeom>
            </p:spPr>
          </p:pic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456519" y="6313142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588599" y="6272245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546663" y="6337469"/>
                <a:ext cx="182949" cy="14313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1ADA46-5284-3A11-ECDF-E94FF52DB903}"/>
              </a:ext>
            </a:extLst>
          </p:cNvPr>
          <p:cNvGrpSpPr/>
          <p:nvPr/>
        </p:nvGrpSpPr>
        <p:grpSpPr>
          <a:xfrm>
            <a:off x="1354579" y="-238251"/>
            <a:ext cx="3650574" cy="3286891"/>
            <a:chOff x="2686602" y="1511093"/>
            <a:chExt cx="3187986" cy="2870388"/>
          </a:xfrm>
        </p:grpSpPr>
        <p:pic>
          <p:nvPicPr>
            <p:cNvPr id="19" name="Picture 18" descr="A gold key with a hole&#10;&#10;Description automatically generated">
              <a:extLst>
                <a:ext uri="{FF2B5EF4-FFF2-40B4-BE49-F238E27FC236}">
                  <a16:creationId xmlns:a16="http://schemas.microsoft.com/office/drawing/2014/main" id="{A4D91637-C1E4-A2C2-F462-A676E6E1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1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20" name="Picture 19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A422B39-C3D5-D4D1-3573-E5296DF9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46052C-7BF4-5B00-0726-8894ADB59029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  <p:pic>
        <p:nvPicPr>
          <p:cNvPr id="22" name="Picture 21" descr="A silver table with wheels&#10;&#10;Description automatically generated">
            <a:extLst>
              <a:ext uri="{FF2B5EF4-FFF2-40B4-BE49-F238E27FC236}">
                <a16:creationId xmlns:a16="http://schemas.microsoft.com/office/drawing/2014/main" id="{14351A05-A7B3-F0B4-C62F-0AC923B1C8A7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7"/>
              </a:ext>
            </a:extLst>
          </a:blip>
          <a:stretch>
            <a:fillRect/>
          </a:stretch>
        </p:blipFill>
        <p:spPr>
          <a:xfrm>
            <a:off x="1297083" y="6124758"/>
            <a:ext cx="774111" cy="1417861"/>
          </a:xfrm>
          <a:prstGeom prst="rect">
            <a:avLst/>
          </a:prstGeom>
        </p:spPr>
      </p:pic>
      <p:pic>
        <p:nvPicPr>
          <p:cNvPr id="23" name="Picture 2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558DBA43-B524-4860-5F82-71C9E12FF31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3125" b="90625" l="3297" r="96703">
                        <a14:foregroundMark x1="12380" y1="62074" x2="21000" y2="71307"/>
                        <a14:foregroundMark x1="33855" y1="21146" x2="37324" y2="23737"/>
                        <a14:foregroundMark x1="82473" y1="61552" x2="82000" y2="64773"/>
                        <a14:foregroundMark x1="38600" y1="8807" x2="38449" y2="8854"/>
                        <a14:foregroundMark x1="52600" y1="87784" x2="60800" y2="92045"/>
                        <a14:foregroundMark x1="6560" y1="20379" x2="6909" y2="24979"/>
                        <a14:foregroundMark x1="9091" y1="14727" x2="9368" y2="14706"/>
                        <a14:foregroundMark x1="11518" y1="12646" x2="10352" y2="13016"/>
                        <a14:foregroundMark x1="91214" y1="61225" x2="89400" y2="64489"/>
                        <a14:foregroundMark x1="92308" y1="48438" x2="94505" y2="20313"/>
                        <a14:foregroundMark x1="94505" y1="26563" x2="90110" y2="6250"/>
                        <a14:foregroundMark x1="92308" y1="43750" x2="93407" y2="23438"/>
                        <a14:foregroundMark x1="91209" y1="51563" x2="93407" y2="9375"/>
                        <a14:foregroundMark x1="92308" y1="43750" x2="93407" y2="59375"/>
                        <a14:foregroundMark x1="91209" y1="40625" x2="91209" y2="40625"/>
                        <a14:foregroundMark x1="92308" y1="37500" x2="94505" y2="34375"/>
                        <a14:foregroundMark x1="94505" y1="40625" x2="93407" y2="25000"/>
                        <a14:foregroundMark x1="92308" y1="42188" x2="93407" y2="18750"/>
                        <a14:foregroundMark x1="15385" y1="14063" x2="34066" y2="12500"/>
                        <a14:foregroundMark x1="6593" y1="15625" x2="20879" y2="14063"/>
                        <a14:foregroundMark x1="14286" y1="14063" x2="48352" y2="14063"/>
                        <a14:foregroundMark x1="7692" y1="32813" x2="5495" y2="17188"/>
                        <a14:foregroundMark x1="92308" y1="43750" x2="89011" y2="15625"/>
                        <a14:foregroundMark x1="93407" y1="45313" x2="95604" y2="7813"/>
                        <a14:foregroundMark x1="90110" y1="34375" x2="91209" y2="40625"/>
                        <a14:foregroundMark x1="93407" y1="46875" x2="93407" y2="29688"/>
                        <a14:foregroundMark x1="92308" y1="40625" x2="92308" y2="20313"/>
                        <a14:foregroundMark x1="92308" y1="46875" x2="93407" y2="20313"/>
                        <a14:foregroundMark x1="94505" y1="46875" x2="93407" y2="23438"/>
                        <a14:foregroundMark x1="84615" y1="70313" x2="86813" y2="65625"/>
                        <a14:foregroundMark x1="82418" y1="76563" x2="92308" y2="65625"/>
                        <a14:foregroundMark x1="84615" y1="81250" x2="91209" y2="17188"/>
                        <a14:foregroundMark x1="92308" y1="39063" x2="94505" y2="7813"/>
                        <a14:foregroundMark x1="90110" y1="39063" x2="94505" y2="10938"/>
                        <a14:foregroundMark x1="95604" y1="45313" x2="96703" y2="14063"/>
                        <a14:foregroundMark x1="94505" y1="39063" x2="93407" y2="4688"/>
                        <a14:foregroundMark x1="91209" y1="46875" x2="96703" y2="4688"/>
                        <a14:foregroundMark x1="90110" y1="39063" x2="90110" y2="50000"/>
                        <a14:foregroundMark x1="92308" y1="18750" x2="95604" y2="34375"/>
                        <a14:foregroundMark x1="89011" y1="10938" x2="97802" y2="18750"/>
                        <a14:foregroundMark x1="6593" y1="15625" x2="3297" y2="12500"/>
                        <a14:backgroundMark x1="6593" y1="3125" x2="11929" y2="3125"/>
                        <a14:backgroundMark x1="53948" y1="1563" x2="58242" y2="1563"/>
                        <a14:backgroundMark x1="88563" y1="0" x2="90110" y2="0"/>
                        <a14:backgroundMark x1="87627" y1="0" x2="87935" y2="0"/>
                        <a14:backgroundMark x1="69231" y1="0" x2="85113" y2="0"/>
                        <a14:backgroundMark x1="98858" y1="58602" x2="9890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0"/>
              </a:ext>
            </a:extLst>
          </a:blip>
          <a:stretch>
            <a:fillRect/>
          </a:stretch>
        </p:blipFill>
        <p:spPr>
          <a:xfrm>
            <a:off x="1369433" y="5901891"/>
            <a:ext cx="618602" cy="4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1164 L 0.06331 0.01083 L 0.11638 0.01226 L 0.17004 0.01287 L 0.26574 0.01369 L 0.31985 0.02104 L 0.402 0.0143 L 0.53642 0.01716 L 0.61799 0.00388 L 0.73449 0.01369 L 0.73219 0.01287 " pathEditMode="relative" rAng="0" ptsTypes="AAAAAAAAAAA">
                                      <p:cBhvr>
                                        <p:cTn id="11" dur="3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84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2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945BF-5C20-FCA2-DA15-8C1667F70E78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ADCBC-D8F6-4EE4-31E9-403A2C92F598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48861-D52C-0A3F-AFFD-122E225229AB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D2D74-6C2D-E268-2A0A-4757156BC585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9FF6C0-B713-FE2F-73C6-48F51D26B17A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542D82-6C57-B3B9-C2AC-7C2942CEE2C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5CAD6F-FE97-CC59-0534-699685D8B6F8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27348C-EC74-01BB-9231-520C4FEEDDEB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4FA0E21-47B6-BB72-6CB2-0E04F472C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03891"/>
              </p:ext>
            </p:extLst>
          </p:nvPr>
        </p:nvGraphicFramePr>
        <p:xfrm>
          <a:off x="9159437" y="1735763"/>
          <a:ext cx="2537263" cy="215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8229600" progId="Acrobat.Document.2020">
                  <p:embed/>
                </p:oleObj>
              </mc:Choice>
              <mc:Fallback>
                <p:oleObj name="Acrobat Document" r:id="rId4" imgW="10972800" imgH="82296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4FA0E21-47B6-BB72-6CB2-0E04F472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59437" y="1735763"/>
                        <a:ext cx="2537263" cy="21504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A close-up of a table&#10;&#10;Description automatically generated">
            <a:extLst>
              <a:ext uri="{FF2B5EF4-FFF2-40B4-BE49-F238E27FC236}">
                <a16:creationId xmlns:a16="http://schemas.microsoft.com/office/drawing/2014/main" id="{4CEE31AA-ACC2-CB20-E6B9-A1C6132554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8" r="98313">
                        <a14:foregroundMark x1="5313" y1="27500" x2="5313" y2="27500"/>
                        <a14:foregroundMark x1="94438" y1="28000" x2="94438" y2="28000"/>
                        <a14:foregroundMark x1="98313" y1="30875" x2="98313" y2="30875"/>
                        <a14:foregroundMark x1="938" y1="31000" x2="938" y2="31000"/>
                        <a14:foregroundMark x1="9188" y1="40625" x2="9188" y2="40625"/>
                        <a14:foregroundMark x1="9438" y1="34500" x2="9438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0230" b="10110"/>
          <a:stretch/>
        </p:blipFill>
        <p:spPr>
          <a:xfrm>
            <a:off x="2946401" y="5779215"/>
            <a:ext cx="8996735" cy="3960251"/>
          </a:xfrm>
          <a:prstGeom prst="rect">
            <a:avLst/>
          </a:prstGeom>
        </p:spPr>
      </p:pic>
      <p:pic>
        <p:nvPicPr>
          <p:cNvPr id="23" name="Picture 2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27A46D5-0AFC-3112-29D3-58CD5D58A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3687962" y="5753837"/>
            <a:ext cx="2382639" cy="60552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2F6A8C-266E-B116-A4C1-07A4BD2D63C3}"/>
              </a:ext>
            </a:extLst>
          </p:cNvPr>
          <p:cNvGrpSpPr/>
          <p:nvPr/>
        </p:nvGrpSpPr>
        <p:grpSpPr>
          <a:xfrm>
            <a:off x="3762606" y="5613559"/>
            <a:ext cx="2155595" cy="644891"/>
            <a:chOff x="2373727" y="5449938"/>
            <a:chExt cx="2155595" cy="644891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2373727" y="5519015"/>
              <a:ext cx="2155595" cy="575814"/>
              <a:chOff x="772736" y="6196595"/>
              <a:chExt cx="1118464" cy="295091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772736" y="6196595"/>
                <a:ext cx="1118464" cy="295091"/>
                <a:chOff x="1967295" y="4499383"/>
                <a:chExt cx="1279965" cy="49724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554441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4523" y="468265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FE0404C-8809-54F1-B472-1B9B3F9F5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6115" y="4621660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9953" y="4558948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5BCE0CD-D0A3-813B-C4C5-452693325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7295" y="471187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69364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A3B373EE-01FF-DA5A-5613-19CBE8C83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7540" y="451922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4" name="Picture 393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688D8F22-4BF2-1118-1E89-D732F68E9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7858" y="4694732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4BEA80B-ADFF-39A8-08DA-4239AE50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6458" y="4499383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6" name="Picture 395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5E38E4B-3E69-03DC-5248-25338D503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8134" y="463516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7323C198-CCE0-AA6D-CAAB-6970D2299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8003" y="4727228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1577812" y="6208379"/>
                <a:ext cx="235410" cy="159877"/>
              </a:xfrm>
              <a:prstGeom prst="rect">
                <a:avLst/>
              </a:prstGeom>
            </p:spPr>
          </p:pic>
        </p:grpSp>
        <p:pic>
          <p:nvPicPr>
            <p:cNvPr id="24" name="Picture 2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B36376E6-9F38-6F03-FE53-3D3734B4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994454" y="5527778"/>
              <a:ext cx="453701" cy="311969"/>
            </a:xfrm>
            <a:prstGeom prst="rect">
              <a:avLst/>
            </a:prstGeom>
          </p:spPr>
        </p:pic>
        <p:pic>
          <p:nvPicPr>
            <p:cNvPr id="25" name="Picture 2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815C9B3-C7E1-2415-05D5-ECCD565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536525" y="5670766"/>
              <a:ext cx="453701" cy="311969"/>
            </a:xfrm>
            <a:prstGeom prst="rect">
              <a:avLst/>
            </a:prstGeom>
          </p:spPr>
        </p:pic>
        <p:pic>
          <p:nvPicPr>
            <p:cNvPr id="26" name="Picture 2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664C07F-AFCB-0809-AB92-BD016D46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954779" y="5755184"/>
              <a:ext cx="453701" cy="311969"/>
            </a:xfrm>
            <a:prstGeom prst="rect">
              <a:avLst/>
            </a:prstGeom>
          </p:spPr>
        </p:pic>
        <p:pic>
          <p:nvPicPr>
            <p:cNvPr id="27" name="Picture 2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3A59783-9051-B22C-0217-BF3CE0B7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146854" y="5680178"/>
              <a:ext cx="453701" cy="311969"/>
            </a:xfrm>
            <a:prstGeom prst="rect">
              <a:avLst/>
            </a:prstGeom>
          </p:spPr>
        </p:pic>
        <p:pic>
          <p:nvPicPr>
            <p:cNvPr id="28" name="Picture 2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D6A2F32-1CE5-DEA6-396B-7D84EA75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957118" y="5756622"/>
              <a:ext cx="453701" cy="311969"/>
            </a:xfrm>
            <a:prstGeom prst="rect">
              <a:avLst/>
            </a:prstGeom>
          </p:spPr>
        </p:pic>
        <p:pic>
          <p:nvPicPr>
            <p:cNvPr id="29" name="Picture 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AF5E63F-663D-334B-0C22-4CB0FA58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527955" y="5775408"/>
              <a:ext cx="453701" cy="311969"/>
            </a:xfrm>
            <a:prstGeom prst="rect">
              <a:avLst/>
            </a:prstGeom>
          </p:spPr>
        </p:pic>
        <p:pic>
          <p:nvPicPr>
            <p:cNvPr id="30" name="Picture 2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F09D9DA-91D1-56F8-379B-46D11B27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4072179" y="5583016"/>
              <a:ext cx="453701" cy="311969"/>
            </a:xfrm>
            <a:prstGeom prst="rect">
              <a:avLst/>
            </a:prstGeom>
          </p:spPr>
        </p:pic>
        <p:pic>
          <p:nvPicPr>
            <p:cNvPr id="31" name="Picture 3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891D3A8D-75C7-DD6E-186B-957A7EF7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728500" y="5563889"/>
              <a:ext cx="453701" cy="311969"/>
            </a:xfrm>
            <a:prstGeom prst="rect">
              <a:avLst/>
            </a:prstGeom>
          </p:spPr>
        </p:pic>
        <p:pic>
          <p:nvPicPr>
            <p:cNvPr id="32" name="Picture 3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C613614-9A40-AA68-B282-FE2A9CA6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663209" y="5763667"/>
              <a:ext cx="453701" cy="311969"/>
            </a:xfrm>
            <a:prstGeom prst="rect">
              <a:avLst/>
            </a:prstGeom>
          </p:spPr>
        </p:pic>
        <p:pic>
          <p:nvPicPr>
            <p:cNvPr id="33" name="Picture 3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4570D6F-D821-6FAC-AABB-6B0347DE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616138" y="5449938"/>
              <a:ext cx="453701" cy="311969"/>
            </a:xfrm>
            <a:prstGeom prst="rect">
              <a:avLst/>
            </a:prstGeom>
          </p:spPr>
        </p:pic>
        <p:pic>
          <p:nvPicPr>
            <p:cNvPr id="34" name="Picture 3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112DDDF-38AF-84A8-5EA9-A1E63A6D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768538" y="5602338"/>
              <a:ext cx="453701" cy="311969"/>
            </a:xfrm>
            <a:prstGeom prst="rect">
              <a:avLst/>
            </a:prstGeom>
          </p:spPr>
        </p:pic>
        <p:pic>
          <p:nvPicPr>
            <p:cNvPr id="35" name="Picture 3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9C19F41-2323-593E-49B1-30C3E995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397761" y="5506281"/>
              <a:ext cx="453701" cy="311969"/>
            </a:xfrm>
            <a:prstGeom prst="rect">
              <a:avLst/>
            </a:prstGeom>
          </p:spPr>
        </p:pic>
        <p:pic>
          <p:nvPicPr>
            <p:cNvPr id="37" name="Picture 3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56EE104-0E34-43DB-98D1-17317FB1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834798" y="5543871"/>
              <a:ext cx="453701" cy="311969"/>
            </a:xfrm>
            <a:prstGeom prst="rect">
              <a:avLst/>
            </a:prstGeom>
          </p:spPr>
        </p:pic>
      </p:grpSp>
      <p:pic>
        <p:nvPicPr>
          <p:cNvPr id="39" name="Picture 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649640F-E96D-DCF0-FEED-D28DB0EE51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9174362" y="5753837"/>
            <a:ext cx="2382639" cy="605521"/>
          </a:xfrm>
          <a:prstGeom prst="rect">
            <a:avLst/>
          </a:prstGeom>
        </p:spPr>
      </p:pic>
      <p:pic>
        <p:nvPicPr>
          <p:cNvPr id="40" name="Picture 39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59C0F3D-0D49-D0F3-EDCB-F4AD522D5B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6431162" y="5753837"/>
            <a:ext cx="2382639" cy="605521"/>
          </a:xfrm>
          <a:prstGeom prst="rect">
            <a:avLst/>
          </a:prstGeom>
        </p:spPr>
      </p:pic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C4E96A2-AE70-FE0D-049E-A5D121149895}"/>
              </a:ext>
            </a:extLst>
          </p:cNvPr>
          <p:cNvGrpSpPr/>
          <p:nvPr/>
        </p:nvGrpSpPr>
        <p:grpSpPr>
          <a:xfrm>
            <a:off x="6581998" y="5578602"/>
            <a:ext cx="2003203" cy="677736"/>
            <a:chOff x="4540024" y="5330241"/>
            <a:chExt cx="2003203" cy="677736"/>
          </a:xfrm>
        </p:grpSpPr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51DE3E9-485D-33BB-375C-854C275B9544}"/>
                </a:ext>
              </a:extLst>
            </p:cNvPr>
            <p:cNvGrpSpPr/>
            <p:nvPr/>
          </p:nvGrpSpPr>
          <p:grpSpPr>
            <a:xfrm>
              <a:off x="4540024" y="5330241"/>
              <a:ext cx="2003203" cy="677736"/>
              <a:chOff x="-2270024" y="7253823"/>
              <a:chExt cx="2003203" cy="67773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D1517F7-3C1F-8DC4-E037-2D18B4DD500E}"/>
                  </a:ext>
                </a:extLst>
              </p:cNvPr>
              <p:cNvGrpSpPr/>
              <p:nvPr/>
            </p:nvGrpSpPr>
            <p:grpSpPr>
              <a:xfrm>
                <a:off x="-1984214" y="7253823"/>
                <a:ext cx="1565916" cy="677736"/>
                <a:chOff x="-2137905" y="7518516"/>
                <a:chExt cx="1565916" cy="677736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C613B36-30D0-3D78-F213-EEC833B49B27}"/>
                    </a:ext>
                  </a:extLst>
                </p:cNvPr>
                <p:cNvGrpSpPr/>
                <p:nvPr/>
              </p:nvGrpSpPr>
              <p:grpSpPr>
                <a:xfrm>
                  <a:off x="-2137905" y="7527106"/>
                  <a:ext cx="1397660" cy="614631"/>
                  <a:chOff x="3954456" y="4943067"/>
                  <a:chExt cx="946839" cy="489781"/>
                </a:xfrm>
              </p:grpSpPr>
              <p:pic>
                <p:nvPicPr>
                  <p:cNvPr id="442" name="Picture 44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2500FA51-7F38-F71A-5ABB-ABCBB0FB4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10519" y="5249968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3" name="Picture 442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95A5C5B9-B09C-476E-4B6D-25C93D3DA6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522812" y="5226954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4" name="Picture 443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6A0716E-D828-FB67-852C-888DBCD2F3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83340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5" name="Picture 444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6F353B3A-D08C-8258-621E-734D13650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77923" y="49430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6" name="Picture 445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1742781-5F85-6BCC-CABA-EBDA14B5B7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3954456" y="517931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7" name="Picture 446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D523F09-FBD0-7EE7-4B76-50E4E7934C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93355" y="508160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8" name="Picture 447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1EBE450-C1E3-413C-CF46-C817773D0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54751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5B318BAF-25F4-FBFF-8DE8-EB25F3DDD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46451" y="4951265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0" name="Picture 449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B47D5C91-3327-0B4F-AF7B-E88FB247FB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50991" y="507023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1" name="Picture 450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B52231C-24A3-DDF5-C764-EFC8F3B0EB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86651" y="5240036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2" name="Picture 45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D3DA9BE-6E77-5DA7-DF79-16ED6ABB72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32005" y="5190828"/>
                    <a:ext cx="214644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Picture 4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C6D37ADD-0357-7785-0D39-23626B9C5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926812" y="75185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0E10335-DB84-95E7-130E-1F0372E88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774412" y="76709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855505F8-7EC6-4E39-81C1-19263AED8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622012" y="78233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A5C9CAF7-9CAE-8AEC-B53D-4F7D58C29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421113" y="783295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DC724A6-6988-60D9-B562-399CA3A598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2088763" y="774801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5C9DDE01-DA07-6EC3-0C9E-9F0FFE795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241574" y="78535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8" name="Picture 47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4BDD20F-97BD-F65E-8F52-7107FAA7E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401779" y="755599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9" name="Picture 48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0137BEF5-8652-97CD-C7CF-953066B6C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964029" y="768979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EDAC961-21C1-0DBD-37A9-9BFF2C1A0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888832" y="786212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3BF79E3-F084-BA41-28DA-AB9FAB63E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2020011" y="7593818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90BBEE2E-4054-7DDB-892D-43F9CB341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669857" y="7537119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32BFE5FD-4F55-2F79-1649-B2A5A9528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156697" y="796675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F9D0469-84E7-DAF6-2976-D2B2EF58B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984174" y="773882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6468E746-4A2C-8E81-67E2-9409D6ECD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792857" y="78997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498C9DA-6047-ADB3-0F54-55FAD1840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289120" y="7593818"/>
                  <a:ext cx="316843" cy="229498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B57618C8-4C14-EB15-8D67-6D3EA4E25D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308454" y="7702061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59" name="Picture 58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C448310-B9F6-C566-4D1D-FDFA28228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583664" y="7520802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0" name="Picture 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B66BE2D-77B4-CF80-DCD7-FED1629830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699421" y="766338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1" name="Picture 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AF8C9C2-DAA8-82DB-9832-6BF565198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651275" y="738627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55" name="Picture 45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5CED258-88FD-6B23-84CA-BD708FE29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184498" y="7367933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5" name="Picture 46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AA3EA213-2AB7-3E4C-1EB4-077A188E07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270024" y="7548786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6" name="Picture 46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555D4D4B-D779-84F8-8328-003E22023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108409" y="764459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7" name="Picture 46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C36843A-36A2-4331-A122-CA3DA7888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070670" y="7357834"/>
                <a:ext cx="316843" cy="229498"/>
              </a:xfrm>
              <a:prstGeom prst="rect">
                <a:avLst/>
              </a:prstGeom>
            </p:spPr>
          </p:pic>
        </p:grpSp>
        <p:pic>
          <p:nvPicPr>
            <p:cNvPr id="469" name="Picture 468" descr="A close up of an orange&#10;&#10;Description automatically generated">
              <a:extLst>
                <a:ext uri="{FF2B5EF4-FFF2-40B4-BE49-F238E27FC236}">
                  <a16:creationId xmlns:a16="http://schemas.microsoft.com/office/drawing/2014/main" id="{9C3CACD8-8602-6CB6-89BA-888D757D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446282" y="5501244"/>
              <a:ext cx="316843" cy="229498"/>
            </a:xfrm>
            <a:prstGeom prst="rect">
              <a:avLst/>
            </a:prstGeom>
          </p:spPr>
        </p:pic>
        <p:pic>
          <p:nvPicPr>
            <p:cNvPr id="470" name="Picture 469" descr="A close up of an orange&#10;&#10;Description automatically generated">
              <a:extLst>
                <a:ext uri="{FF2B5EF4-FFF2-40B4-BE49-F238E27FC236}">
                  <a16:creationId xmlns:a16="http://schemas.microsoft.com/office/drawing/2014/main" id="{BE22AA7C-103D-DAE4-7FC8-157F64AD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598682" y="5653644"/>
              <a:ext cx="316843" cy="229498"/>
            </a:xfrm>
            <a:prstGeom prst="rect">
              <a:avLst/>
            </a:prstGeom>
          </p:spPr>
        </p:pic>
        <p:pic>
          <p:nvPicPr>
            <p:cNvPr id="471" name="Picture 470" descr="A close up of an orange&#10;&#10;Description automatically generated">
              <a:extLst>
                <a:ext uri="{FF2B5EF4-FFF2-40B4-BE49-F238E27FC236}">
                  <a16:creationId xmlns:a16="http://schemas.microsoft.com/office/drawing/2014/main" id="{113C426C-FB8A-B296-1687-AFC3D5157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845862" y="5568157"/>
              <a:ext cx="316843" cy="229498"/>
            </a:xfrm>
            <a:prstGeom prst="rect">
              <a:avLst/>
            </a:prstGeom>
          </p:spPr>
        </p:pic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7E88079D-7980-18DC-1EAF-29236E1C663B}"/>
              </a:ext>
            </a:extLst>
          </p:cNvPr>
          <p:cNvGrpSpPr/>
          <p:nvPr/>
        </p:nvGrpSpPr>
        <p:grpSpPr>
          <a:xfrm>
            <a:off x="9312762" y="5396298"/>
            <a:ext cx="2091838" cy="857831"/>
            <a:chOff x="-2226533" y="2924393"/>
            <a:chExt cx="2091838" cy="857831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-1692284" y="2950138"/>
              <a:ext cx="819958" cy="702788"/>
              <a:chOff x="2253311" y="4620179"/>
              <a:chExt cx="533615" cy="44598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23160" y="46201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5" name="Picture 404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F3F11885-45D8-0EBB-AC13-77016DA60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29676" y="4744304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7" name="Picture 40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E14FEAF-B091-F322-1083-46672F6D0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59763" y="48633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9" name="Picture 408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224E7596-D6F2-1D01-E774-2A428591A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587071" y="487478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10" name="Picture 409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18C053FD-7F84-0813-A255-6C65536DE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53311" y="4626812"/>
                <a:ext cx="182880" cy="182880"/>
              </a:xfrm>
              <a:prstGeom prst="rect">
                <a:avLst/>
              </a:prstGeom>
            </p:spPr>
          </p:pic>
        </p:grpSp>
        <p:pic>
          <p:nvPicPr>
            <p:cNvPr id="473" name="Picture 472" descr="A bag of baby carrots&#10;&#10;Description automatically generated">
              <a:extLst>
                <a:ext uri="{FF2B5EF4-FFF2-40B4-BE49-F238E27FC236}">
                  <a16:creationId xmlns:a16="http://schemas.microsoft.com/office/drawing/2014/main" id="{CA07023F-23C0-E8CC-224C-86FB3C3D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539884" y="3112990"/>
              <a:ext cx="281015" cy="288183"/>
            </a:xfrm>
            <a:prstGeom prst="rect">
              <a:avLst/>
            </a:prstGeom>
          </p:spPr>
        </p:pic>
        <p:pic>
          <p:nvPicPr>
            <p:cNvPr id="474" name="Picture 473" descr="A bag of baby carrots&#10;&#10;Description automatically generated">
              <a:extLst>
                <a:ext uri="{FF2B5EF4-FFF2-40B4-BE49-F238E27FC236}">
                  <a16:creationId xmlns:a16="http://schemas.microsoft.com/office/drawing/2014/main" id="{DD755CDF-EF61-BDCE-EF6D-F5DC0F6A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682636" y="3457191"/>
              <a:ext cx="281015" cy="288183"/>
            </a:xfrm>
            <a:prstGeom prst="rect">
              <a:avLst/>
            </a:prstGeom>
          </p:spPr>
        </p:pic>
        <p:pic>
          <p:nvPicPr>
            <p:cNvPr id="477" name="Picture 476" descr="A bag of baby carrots&#10;&#10;Description automatically generated">
              <a:extLst>
                <a:ext uri="{FF2B5EF4-FFF2-40B4-BE49-F238E27FC236}">
                  <a16:creationId xmlns:a16="http://schemas.microsoft.com/office/drawing/2014/main" id="{91E017FF-7A3C-2B32-1609-01CA3EFD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455762" y="3207681"/>
              <a:ext cx="281015" cy="288183"/>
            </a:xfrm>
            <a:prstGeom prst="rect">
              <a:avLst/>
            </a:prstGeom>
          </p:spPr>
        </p:pic>
        <p:pic>
          <p:nvPicPr>
            <p:cNvPr id="478" name="Picture 477" descr="A bag of baby carrots&#10;&#10;Description automatically generated">
              <a:extLst>
                <a:ext uri="{FF2B5EF4-FFF2-40B4-BE49-F238E27FC236}">
                  <a16:creationId xmlns:a16="http://schemas.microsoft.com/office/drawing/2014/main" id="{9006C3DA-A4F4-7204-CC14-7B3A79B4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40044" y="3359423"/>
              <a:ext cx="281015" cy="288183"/>
            </a:xfrm>
            <a:prstGeom prst="rect">
              <a:avLst/>
            </a:prstGeom>
          </p:spPr>
        </p:pic>
        <p:pic>
          <p:nvPicPr>
            <p:cNvPr id="479" name="Picture 478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801E1-6A09-02A1-9F5C-37F176E0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207439" y="3226237"/>
              <a:ext cx="281015" cy="288183"/>
            </a:xfrm>
            <a:prstGeom prst="rect">
              <a:avLst/>
            </a:prstGeom>
          </p:spPr>
        </p:pic>
        <p:pic>
          <p:nvPicPr>
            <p:cNvPr id="480" name="Picture 479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B281F-5D39-EF1A-264D-091F620A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664077" y="3398404"/>
              <a:ext cx="281015" cy="288183"/>
            </a:xfrm>
            <a:prstGeom prst="rect">
              <a:avLst/>
            </a:prstGeom>
          </p:spPr>
        </p:pic>
        <p:pic>
          <p:nvPicPr>
            <p:cNvPr id="481" name="Picture 480" descr="A bag of baby carrots&#10;&#10;Description automatically generated">
              <a:extLst>
                <a:ext uri="{FF2B5EF4-FFF2-40B4-BE49-F238E27FC236}">
                  <a16:creationId xmlns:a16="http://schemas.microsoft.com/office/drawing/2014/main" id="{939632F0-2031-F96F-66C4-E81B7A9A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21190" y="3370329"/>
              <a:ext cx="281015" cy="288183"/>
            </a:xfrm>
            <a:prstGeom prst="rect">
              <a:avLst/>
            </a:prstGeom>
          </p:spPr>
        </p:pic>
        <p:pic>
          <p:nvPicPr>
            <p:cNvPr id="482" name="Picture 481" descr="A bag of baby carrots&#10;&#10;Description automatically generated">
              <a:extLst>
                <a:ext uri="{FF2B5EF4-FFF2-40B4-BE49-F238E27FC236}">
                  <a16:creationId xmlns:a16="http://schemas.microsoft.com/office/drawing/2014/main" id="{60894C4F-BD78-76AF-450C-F1400256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721969" y="3198479"/>
              <a:ext cx="281015" cy="288183"/>
            </a:xfrm>
            <a:prstGeom prst="rect">
              <a:avLst/>
            </a:prstGeom>
          </p:spPr>
        </p:pic>
        <p:pic>
          <p:nvPicPr>
            <p:cNvPr id="483" name="Picture 482" descr="A bag of baby carrots&#10;&#10;Description automatically generated">
              <a:extLst>
                <a:ext uri="{FF2B5EF4-FFF2-40B4-BE49-F238E27FC236}">
                  <a16:creationId xmlns:a16="http://schemas.microsoft.com/office/drawing/2014/main" id="{408B88E1-0ED1-26BB-8DF4-6441E549E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30284" y="3161727"/>
              <a:ext cx="281015" cy="288183"/>
            </a:xfrm>
            <a:prstGeom prst="rect">
              <a:avLst/>
            </a:prstGeom>
          </p:spPr>
        </p:pic>
        <p:pic>
          <p:nvPicPr>
            <p:cNvPr id="484" name="Picture 483" descr="A bag of baby carrots&#10;&#10;Description automatically generated">
              <a:extLst>
                <a:ext uri="{FF2B5EF4-FFF2-40B4-BE49-F238E27FC236}">
                  <a16:creationId xmlns:a16="http://schemas.microsoft.com/office/drawing/2014/main" id="{A49E5780-2392-A5FC-7150-D904A1A4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20876" y="3200014"/>
              <a:ext cx="281015" cy="288183"/>
            </a:xfrm>
            <a:prstGeom prst="rect">
              <a:avLst/>
            </a:prstGeom>
          </p:spPr>
        </p:pic>
        <p:pic>
          <p:nvPicPr>
            <p:cNvPr id="485" name="Picture 484" descr="A bag of baby carrots&#10;&#10;Description automatically generated">
              <a:extLst>
                <a:ext uri="{FF2B5EF4-FFF2-40B4-BE49-F238E27FC236}">
                  <a16:creationId xmlns:a16="http://schemas.microsoft.com/office/drawing/2014/main" id="{2BBF605D-061C-7D27-F1B5-C0F5CB4F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226533" y="3006834"/>
              <a:ext cx="281015" cy="288183"/>
            </a:xfrm>
            <a:prstGeom prst="rect">
              <a:avLst/>
            </a:prstGeom>
          </p:spPr>
        </p:pic>
        <p:pic>
          <p:nvPicPr>
            <p:cNvPr id="486" name="Picture 485" descr="A bag of baby carrots&#10;&#10;Description automatically generated">
              <a:extLst>
                <a:ext uri="{FF2B5EF4-FFF2-40B4-BE49-F238E27FC236}">
                  <a16:creationId xmlns:a16="http://schemas.microsoft.com/office/drawing/2014/main" id="{448F678D-1FDF-DC72-F5FB-8FD1161F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50596" y="2988887"/>
              <a:ext cx="281015" cy="288183"/>
            </a:xfrm>
            <a:prstGeom prst="rect">
              <a:avLst/>
            </a:prstGeom>
          </p:spPr>
        </p:pic>
        <p:pic>
          <p:nvPicPr>
            <p:cNvPr id="487" name="Picture 486" descr="A bag of baby carrots&#10;&#10;Description automatically generated">
              <a:extLst>
                <a:ext uri="{FF2B5EF4-FFF2-40B4-BE49-F238E27FC236}">
                  <a16:creationId xmlns:a16="http://schemas.microsoft.com/office/drawing/2014/main" id="{B92E00D5-A2CC-C4A4-9AB5-11D07C45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415710" y="3006834"/>
              <a:ext cx="281015" cy="288183"/>
            </a:xfrm>
            <a:prstGeom prst="rect">
              <a:avLst/>
            </a:prstGeom>
          </p:spPr>
        </p:pic>
        <p:pic>
          <p:nvPicPr>
            <p:cNvPr id="488" name="Picture 487" descr="A bag of baby carrots&#10;&#10;Description automatically generated">
              <a:extLst>
                <a:ext uri="{FF2B5EF4-FFF2-40B4-BE49-F238E27FC236}">
                  <a16:creationId xmlns:a16="http://schemas.microsoft.com/office/drawing/2014/main" id="{02C29A73-A829-003A-EA06-AD88F733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664011" y="2998554"/>
              <a:ext cx="281015" cy="288183"/>
            </a:xfrm>
            <a:prstGeom prst="rect">
              <a:avLst/>
            </a:prstGeom>
          </p:spPr>
        </p:pic>
        <p:pic>
          <p:nvPicPr>
            <p:cNvPr id="489" name="Picture 488" descr="A bag of baby carrots&#10;&#10;Description automatically generated">
              <a:extLst>
                <a:ext uri="{FF2B5EF4-FFF2-40B4-BE49-F238E27FC236}">
                  <a16:creationId xmlns:a16="http://schemas.microsoft.com/office/drawing/2014/main" id="{915850A0-B64C-AAEF-0BC6-C02F7807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14400" y="2968898"/>
              <a:ext cx="281015" cy="288183"/>
            </a:xfrm>
            <a:prstGeom prst="rect">
              <a:avLst/>
            </a:prstGeom>
          </p:spPr>
        </p:pic>
        <p:pic>
          <p:nvPicPr>
            <p:cNvPr id="490" name="Picture 489" descr="A bag of baby carrots&#10;&#10;Description automatically generated">
              <a:extLst>
                <a:ext uri="{FF2B5EF4-FFF2-40B4-BE49-F238E27FC236}">
                  <a16:creationId xmlns:a16="http://schemas.microsoft.com/office/drawing/2014/main" id="{3FC8CEDD-2C29-AC92-FF7D-CFC7AD6F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178281" y="3398404"/>
              <a:ext cx="281015" cy="288183"/>
            </a:xfrm>
            <a:prstGeom prst="rect">
              <a:avLst/>
            </a:prstGeom>
          </p:spPr>
        </p:pic>
        <p:pic>
          <p:nvPicPr>
            <p:cNvPr id="491" name="Picture 490" descr="A bag of baby carrots&#10;&#10;Description automatically generated">
              <a:extLst>
                <a:ext uri="{FF2B5EF4-FFF2-40B4-BE49-F238E27FC236}">
                  <a16:creationId xmlns:a16="http://schemas.microsoft.com/office/drawing/2014/main" id="{4779E621-1B43-E54F-9E45-6E293A24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330172" y="3457546"/>
              <a:ext cx="281015" cy="288183"/>
            </a:xfrm>
            <a:prstGeom prst="rect">
              <a:avLst/>
            </a:prstGeom>
          </p:spPr>
        </p:pic>
        <p:pic>
          <p:nvPicPr>
            <p:cNvPr id="492" name="Picture 491" descr="A bag of baby carrots&#10;&#10;Description automatically generated">
              <a:extLst>
                <a:ext uri="{FF2B5EF4-FFF2-40B4-BE49-F238E27FC236}">
                  <a16:creationId xmlns:a16="http://schemas.microsoft.com/office/drawing/2014/main" id="{2087A9C4-E937-EF32-756D-0B97C872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045255" y="3455141"/>
              <a:ext cx="281015" cy="288183"/>
            </a:xfrm>
            <a:prstGeom prst="rect">
              <a:avLst/>
            </a:prstGeom>
          </p:spPr>
        </p:pic>
        <p:pic>
          <p:nvPicPr>
            <p:cNvPr id="493" name="Picture 492" descr="A bag of baby carrots&#10;&#10;Description automatically generated">
              <a:extLst>
                <a:ext uri="{FF2B5EF4-FFF2-40B4-BE49-F238E27FC236}">
                  <a16:creationId xmlns:a16="http://schemas.microsoft.com/office/drawing/2014/main" id="{08C2D5BD-8AAB-559E-C5AF-DA5E9DD9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283182" y="3141654"/>
              <a:ext cx="281015" cy="288183"/>
            </a:xfrm>
            <a:prstGeom prst="rect">
              <a:avLst/>
            </a:prstGeom>
          </p:spPr>
        </p:pic>
        <p:pic>
          <p:nvPicPr>
            <p:cNvPr id="494" name="Picture 493" descr="A bag of baby carrots&#10;&#10;Description automatically generated">
              <a:extLst>
                <a:ext uri="{FF2B5EF4-FFF2-40B4-BE49-F238E27FC236}">
                  <a16:creationId xmlns:a16="http://schemas.microsoft.com/office/drawing/2014/main" id="{05961940-A4A9-E793-7F5A-041F14A1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825500" y="3457289"/>
              <a:ext cx="281015" cy="288183"/>
            </a:xfrm>
            <a:prstGeom prst="rect">
              <a:avLst/>
            </a:prstGeom>
          </p:spPr>
        </p:pic>
        <p:pic>
          <p:nvPicPr>
            <p:cNvPr id="495" name="Picture 494" descr="A bag of baby carrots&#10;&#10;Description automatically generated">
              <a:extLst>
                <a:ext uri="{FF2B5EF4-FFF2-40B4-BE49-F238E27FC236}">
                  <a16:creationId xmlns:a16="http://schemas.microsoft.com/office/drawing/2014/main" id="{BDA6569E-E2E5-10DE-2CD1-6D195BE4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206678" y="3485779"/>
              <a:ext cx="281015" cy="288183"/>
            </a:xfrm>
            <a:prstGeom prst="rect">
              <a:avLst/>
            </a:prstGeom>
          </p:spPr>
        </p:pic>
        <p:pic>
          <p:nvPicPr>
            <p:cNvPr id="496" name="Picture 495" descr="A bag of baby carrots&#10;&#10;Description automatically generated">
              <a:extLst>
                <a:ext uri="{FF2B5EF4-FFF2-40B4-BE49-F238E27FC236}">
                  <a16:creationId xmlns:a16="http://schemas.microsoft.com/office/drawing/2014/main" id="{8CED3D2D-C1E8-D9D6-51E4-336951D9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67834" y="3458042"/>
              <a:ext cx="281015" cy="288183"/>
            </a:xfrm>
            <a:prstGeom prst="rect">
              <a:avLst/>
            </a:prstGeom>
          </p:spPr>
        </p:pic>
        <p:pic>
          <p:nvPicPr>
            <p:cNvPr id="497" name="Picture 496" descr="A bag of baby carrots&#10;&#10;Description automatically generated">
              <a:extLst>
                <a:ext uri="{FF2B5EF4-FFF2-40B4-BE49-F238E27FC236}">
                  <a16:creationId xmlns:a16="http://schemas.microsoft.com/office/drawing/2014/main" id="{42B45609-FD6A-AAAC-CEA7-15079504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556218" y="3494041"/>
              <a:ext cx="281015" cy="288183"/>
            </a:xfrm>
            <a:prstGeom prst="rect">
              <a:avLst/>
            </a:prstGeom>
          </p:spPr>
        </p:pic>
        <p:pic>
          <p:nvPicPr>
            <p:cNvPr id="498" name="Picture 497" descr="A bag of baby carrots&#10;&#10;Description automatically generated">
              <a:extLst>
                <a:ext uri="{FF2B5EF4-FFF2-40B4-BE49-F238E27FC236}">
                  <a16:creationId xmlns:a16="http://schemas.microsoft.com/office/drawing/2014/main" id="{16E1A4AC-984D-D1DB-D057-7D680001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187375" y="2924393"/>
              <a:ext cx="281015" cy="288183"/>
            </a:xfrm>
            <a:prstGeom prst="rect">
              <a:avLst/>
            </a:prstGeom>
          </p:spPr>
        </p:pic>
        <p:pic>
          <p:nvPicPr>
            <p:cNvPr id="499" name="Picture 498" descr="A bag of baby carrots&#10;&#10;Description automatically generated">
              <a:extLst>
                <a:ext uri="{FF2B5EF4-FFF2-40B4-BE49-F238E27FC236}">
                  <a16:creationId xmlns:a16="http://schemas.microsoft.com/office/drawing/2014/main" id="{FF79BB34-71B0-069A-2CCE-6EF2D173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510806" y="3350850"/>
              <a:ext cx="281015" cy="288183"/>
            </a:xfrm>
            <a:prstGeom prst="rect">
              <a:avLst/>
            </a:prstGeom>
          </p:spPr>
        </p:pic>
        <p:pic>
          <p:nvPicPr>
            <p:cNvPr id="500" name="Picture 499" descr="A bag of baby carrots&#10;&#10;Description automatically generated">
              <a:extLst>
                <a:ext uri="{FF2B5EF4-FFF2-40B4-BE49-F238E27FC236}">
                  <a16:creationId xmlns:a16="http://schemas.microsoft.com/office/drawing/2014/main" id="{F49E737F-C727-D96D-B49B-75AE5DAD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539299" y="3449910"/>
              <a:ext cx="281015" cy="288183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6FD59CE-214A-81E9-8F54-055EFCC9CABC}"/>
              </a:ext>
            </a:extLst>
          </p:cNvPr>
          <p:cNvGrpSpPr/>
          <p:nvPr/>
        </p:nvGrpSpPr>
        <p:grpSpPr>
          <a:xfrm>
            <a:off x="3803668" y="3564474"/>
            <a:ext cx="2072446" cy="1556033"/>
            <a:chOff x="3454948" y="4217835"/>
            <a:chExt cx="2072446" cy="1556033"/>
          </a:xfrm>
        </p:grpSpPr>
        <p:pic>
          <p:nvPicPr>
            <p:cNvPr id="89" name="Picture 88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7369ECA6-D966-1846-FE40-3B6F8BA4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3454948" y="4217835"/>
              <a:ext cx="2072446" cy="155603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9D730B-8B32-68E9-2FB7-6FF0B9C8B554}"/>
                </a:ext>
              </a:extLst>
            </p:cNvPr>
            <p:cNvSpPr txBox="1"/>
            <p:nvPr/>
          </p:nvSpPr>
          <p:spPr>
            <a:xfrm>
              <a:off x="4110298" y="4811006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350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9406EF-3795-D3B6-E519-AA598F788056}"/>
              </a:ext>
            </a:extLst>
          </p:cNvPr>
          <p:cNvGrpSpPr/>
          <p:nvPr/>
        </p:nvGrpSpPr>
        <p:grpSpPr>
          <a:xfrm>
            <a:off x="7047664" y="3564474"/>
            <a:ext cx="1167405" cy="1511905"/>
            <a:chOff x="6273015" y="4101238"/>
            <a:chExt cx="1167405" cy="1511905"/>
          </a:xfrm>
        </p:grpSpPr>
        <p:pic>
          <p:nvPicPr>
            <p:cNvPr id="96" name="Picture 95" descr="A group of oranges with a slice cut in half&#10;&#10;Description automatically generated">
              <a:extLst>
                <a:ext uri="{FF2B5EF4-FFF2-40B4-BE49-F238E27FC236}">
                  <a16:creationId xmlns:a16="http://schemas.microsoft.com/office/drawing/2014/main" id="{197ABE4D-66AA-973D-616D-F912525F7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333" b="48121" l="4808" r="43960">
                          <a14:foregroundMark x1="43960" y1="30788" x2="43960" y2="307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6938" r="51766" b="46518"/>
            <a:stretch/>
          </p:blipFill>
          <p:spPr>
            <a:xfrm>
              <a:off x="6273015" y="4101238"/>
              <a:ext cx="1167405" cy="1511905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FC7F1EF-59B4-D018-00B7-D6676C9EBD80}"/>
                </a:ext>
              </a:extLst>
            </p:cNvPr>
            <p:cNvSpPr txBox="1"/>
            <p:nvPr/>
          </p:nvSpPr>
          <p:spPr>
            <a:xfrm>
              <a:off x="6472733" y="4699761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7666B-4969-A1E6-493C-AF536FE2F3FD}"/>
              </a:ext>
            </a:extLst>
          </p:cNvPr>
          <p:cNvGrpSpPr/>
          <p:nvPr/>
        </p:nvGrpSpPr>
        <p:grpSpPr>
          <a:xfrm rot="12654569">
            <a:off x="9585204" y="3564473"/>
            <a:ext cx="1579792" cy="1660106"/>
            <a:chOff x="8154154" y="4799234"/>
            <a:chExt cx="1579792" cy="1660106"/>
          </a:xfrm>
        </p:grpSpPr>
        <p:pic>
          <p:nvPicPr>
            <p:cNvPr id="98" name="Picture 97" descr="A carrot with green leaves&#10;&#10;Description automatically generated">
              <a:extLst>
                <a:ext uri="{FF2B5EF4-FFF2-40B4-BE49-F238E27FC236}">
                  <a16:creationId xmlns:a16="http://schemas.microsoft.com/office/drawing/2014/main" id="{63F3457A-65E3-4FD3-FD13-34D7B0BA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 rot="2256407">
              <a:off x="8154154" y="4799234"/>
              <a:ext cx="1579792" cy="166010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736FFF-7D4B-44A4-EA87-86BFB232F455}"/>
                </a:ext>
              </a:extLst>
            </p:cNvPr>
            <p:cNvSpPr txBox="1"/>
            <p:nvPr/>
          </p:nvSpPr>
          <p:spPr>
            <a:xfrm rot="8945431">
              <a:off x="8487673" y="5353414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150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A9D3A-7CEE-7BB0-570A-029EBD698852}"/>
              </a:ext>
            </a:extLst>
          </p:cNvPr>
          <p:cNvGrpSpPr/>
          <p:nvPr/>
        </p:nvGrpSpPr>
        <p:grpSpPr>
          <a:xfrm>
            <a:off x="1117160" y="3230896"/>
            <a:ext cx="3385363" cy="6046465"/>
            <a:chOff x="-3690907" y="2402412"/>
            <a:chExt cx="3732259" cy="6327441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-3690907" y="2402412"/>
              <a:ext cx="2525203" cy="632744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7FEADD5-2EAB-640B-A3E3-950AF0CBA10A}"/>
                </a:ext>
              </a:extLst>
            </p:cNvPr>
            <p:cNvGrpSpPr/>
            <p:nvPr/>
          </p:nvGrpSpPr>
          <p:grpSpPr>
            <a:xfrm>
              <a:off x="-2837311" y="6095107"/>
              <a:ext cx="2878663" cy="2600658"/>
              <a:chOff x="1849119" y="1981200"/>
              <a:chExt cx="4653779" cy="3197860"/>
            </a:xfrm>
          </p:grpSpPr>
          <p:sp>
            <p:nvSpPr>
              <p:cNvPr id="144" name="Can 13">
                <a:extLst>
                  <a:ext uri="{FF2B5EF4-FFF2-40B4-BE49-F238E27FC236}">
                    <a16:creationId xmlns:a16="http://schemas.microsoft.com/office/drawing/2014/main" id="{AAC3E69E-69D9-97B1-F517-2D1AE941F389}"/>
                  </a:ext>
                </a:extLst>
              </p:cNvPr>
              <p:cNvSpPr/>
              <p:nvPr/>
            </p:nvSpPr>
            <p:spPr>
              <a:xfrm rot="5400000">
                <a:off x="18262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5" name="Can 14">
                <a:extLst>
                  <a:ext uri="{FF2B5EF4-FFF2-40B4-BE49-F238E27FC236}">
                    <a16:creationId xmlns:a16="http://schemas.microsoft.com/office/drawing/2014/main" id="{66FEB306-6CD1-9261-A4DB-0F9BA8E3072B}"/>
                  </a:ext>
                </a:extLst>
              </p:cNvPr>
              <p:cNvSpPr/>
              <p:nvPr/>
            </p:nvSpPr>
            <p:spPr>
              <a:xfrm rot="5400000">
                <a:off x="52806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Can 15">
                <a:extLst>
                  <a:ext uri="{FF2B5EF4-FFF2-40B4-BE49-F238E27FC236}">
                    <a16:creationId xmlns:a16="http://schemas.microsoft.com/office/drawing/2014/main" id="{194688CB-CB6B-0049-1E3B-792EF30947ED}"/>
                  </a:ext>
                </a:extLst>
              </p:cNvPr>
              <p:cNvSpPr/>
              <p:nvPr/>
            </p:nvSpPr>
            <p:spPr>
              <a:xfrm rot="5400000">
                <a:off x="5849620" y="432054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F78A850C-2B66-48C1-B350-D660F002F4BB}"/>
                  </a:ext>
                </a:extLst>
              </p:cNvPr>
              <p:cNvSpPr/>
              <p:nvPr/>
            </p:nvSpPr>
            <p:spPr>
              <a:xfrm>
                <a:off x="1849119" y="1981200"/>
                <a:ext cx="4653779" cy="2987040"/>
              </a:xfrm>
              <a:prstGeom prst="cube">
                <a:avLst>
                  <a:gd name="adj" fmla="val 17857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Frame 147">
                <a:extLst>
                  <a:ext uri="{FF2B5EF4-FFF2-40B4-BE49-F238E27FC236}">
                    <a16:creationId xmlns:a16="http://schemas.microsoft.com/office/drawing/2014/main" id="{F883C931-8E11-7410-F604-6C146C27D3BB}"/>
                  </a:ext>
                </a:extLst>
              </p:cNvPr>
              <p:cNvSpPr/>
              <p:nvPr/>
            </p:nvSpPr>
            <p:spPr>
              <a:xfrm>
                <a:off x="1849120" y="2519680"/>
                <a:ext cx="3980951" cy="2448561"/>
              </a:xfrm>
              <a:prstGeom prst="frame">
                <a:avLst>
                  <a:gd name="adj1" fmla="val 5446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08000"/>
                  </a:solidFill>
                  <a:latin typeface="Calibri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F96A1BB-6714-9C30-E6D6-C64E448BFF1A}"/>
                  </a:ext>
                </a:extLst>
              </p:cNvPr>
              <p:cNvSpPr/>
              <p:nvPr/>
            </p:nvSpPr>
            <p:spPr>
              <a:xfrm>
                <a:off x="2011679" y="3749040"/>
                <a:ext cx="3658259" cy="137160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A914DC-D01C-7F44-C4D6-79FE03F16932}"/>
                  </a:ext>
                </a:extLst>
              </p:cNvPr>
              <p:cNvCxnSpPr/>
              <p:nvPr/>
            </p:nvCxnSpPr>
            <p:spPr>
              <a:xfrm>
                <a:off x="2397760" y="3886200"/>
                <a:ext cx="0" cy="508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08F2C68-B6E8-5F16-20B5-A7DE292C9BBD}"/>
                  </a:ext>
                </a:extLst>
              </p:cNvPr>
              <p:cNvCxnSpPr/>
              <p:nvPr/>
            </p:nvCxnSpPr>
            <p:spPr>
              <a:xfrm flipV="1">
                <a:off x="2011679" y="3291840"/>
                <a:ext cx="386080" cy="4267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AF7A671-AD83-590B-B151-51267474BFB7}"/>
                  </a:ext>
                </a:extLst>
              </p:cNvPr>
              <p:cNvCxnSpPr/>
              <p:nvPr/>
            </p:nvCxnSpPr>
            <p:spPr>
              <a:xfrm flipV="1">
                <a:off x="2011679" y="4378960"/>
                <a:ext cx="386080" cy="432334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CA49887-5B38-17CB-5441-649544A1B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760" y="329184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52D0B62-3933-EEC4-0905-0B57D6303176}"/>
                  </a:ext>
                </a:extLst>
              </p:cNvPr>
              <p:cNvCxnSpPr/>
              <p:nvPr/>
            </p:nvCxnSpPr>
            <p:spPr>
              <a:xfrm>
                <a:off x="2397760" y="439420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A7D7D59-D25B-995C-7F09-45653F88D12B}"/>
                  </a:ext>
                </a:extLst>
              </p:cNvPr>
              <p:cNvCxnSpPr/>
              <p:nvPr/>
            </p:nvCxnSpPr>
            <p:spPr>
              <a:xfrm>
                <a:off x="2397760" y="2661920"/>
                <a:ext cx="0" cy="6299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404EBC5-947C-ADEB-E37E-D17167E07174}"/>
                </a:ext>
              </a:extLst>
            </p:cNvPr>
            <p:cNvGrpSpPr/>
            <p:nvPr/>
          </p:nvGrpSpPr>
          <p:grpSpPr>
            <a:xfrm>
              <a:off x="-2519293" y="7900844"/>
              <a:ext cx="1877211" cy="469300"/>
              <a:chOff x="887731" y="7123937"/>
              <a:chExt cx="742170" cy="198880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A6D27B27-1F7F-E100-9AF4-3CCF6C3607E3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F3F4240-0061-B709-F3E0-F61B88121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69DA366E-4DB7-0B62-B447-B16213F6C3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3F4D4C1-0349-75B0-94A5-CB33D5736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3A1D6701-B16B-597E-9C4B-5EA42CF83DDD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D6D9AC5E-3DB3-0D1C-928C-AFE6AC9E6B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AFE7CF69-302E-4025-5A15-533728851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2" name="Picture 191">
                  <a:extLst>
                    <a:ext uri="{FF2B5EF4-FFF2-40B4-BE49-F238E27FC236}">
                      <a16:creationId xmlns:a16="http://schemas.microsoft.com/office/drawing/2014/main" id="{5B25DA3C-ECB3-38B2-0C5A-E3E41DF6A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5449E40-B96F-C42B-4549-D19770712E61}"/>
                </a:ext>
              </a:extLst>
            </p:cNvPr>
            <p:cNvGrpSpPr/>
            <p:nvPr/>
          </p:nvGrpSpPr>
          <p:grpSpPr>
            <a:xfrm>
              <a:off x="-2358330" y="6702568"/>
              <a:ext cx="1564110" cy="801495"/>
              <a:chOff x="951369" y="6616131"/>
              <a:chExt cx="618383" cy="339658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4A4370A-F074-A326-023B-A5B124FFF89A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06" name="Picture 20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0C2BA37-697F-761E-67FF-8A7E80C56D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7" name="Picture 20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8E0360DB-C881-5193-5CFE-9D2AD9AA6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8" name="Picture 20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EC8247B-BBE8-04F6-2397-AF70CB787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13" name="Picture 21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F50CC87-A7E6-3522-FB22-3A4490467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C9AC1A95-B1DF-72A3-0FF5-06296ECC9C6C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28" name="Picture 22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9B269B15-434A-63A0-318A-60FBB900A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4" name="Picture 23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9D4F167-EE8F-8808-DE13-F5CC77C76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7" name="Picture 23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D576BB6-D024-1CE8-144B-215C6E12B1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8" name="Picture 23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A61A235-9522-3E11-1EDC-F11D6EF60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95C3DED9-6A6E-9AB0-1621-7A70426D4938}"/>
                </a:ext>
              </a:extLst>
            </p:cNvPr>
            <p:cNvGrpSpPr/>
            <p:nvPr/>
          </p:nvGrpSpPr>
          <p:grpSpPr>
            <a:xfrm>
              <a:off x="-2719056" y="7308837"/>
              <a:ext cx="2030502" cy="691013"/>
              <a:chOff x="2160870" y="4987110"/>
              <a:chExt cx="911618" cy="328028"/>
            </a:xfrm>
          </p:grpSpPr>
          <p:pic>
            <p:nvPicPr>
              <p:cNvPr id="244" name="Picture 2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AF990757-448A-347E-46C1-6E9966565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5" name="Picture 2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F91D79FB-6450-2440-B6DC-B3D0B99C1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6" name="Picture 24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968B216-4330-AF25-3118-0CBFE11D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7" name="Picture 24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D084439-333E-AB02-D49D-0FD904D3A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8" name="Picture 24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5E16CF0-034E-9429-FBB0-A086DEB1B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pic>
          <p:nvPicPr>
            <p:cNvPr id="503" name="Picture 502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400D0405-6EDA-AB9C-4AEA-0C045126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1981200" y="5831327"/>
              <a:ext cx="933506" cy="679710"/>
            </a:xfrm>
            <a:prstGeom prst="rect">
              <a:avLst/>
            </a:prstGeom>
          </p:spPr>
        </p:pic>
        <p:pic>
          <p:nvPicPr>
            <p:cNvPr id="457" name="Picture 456" descr="A bag of baby carrots&#10;&#10;Description automatically generated">
              <a:extLst>
                <a:ext uri="{FF2B5EF4-FFF2-40B4-BE49-F238E27FC236}">
                  <a16:creationId xmlns:a16="http://schemas.microsoft.com/office/drawing/2014/main" id="{BD75ADDD-34B5-713A-9FDD-3129F2AB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752600" y="5612004"/>
              <a:ext cx="364964" cy="340486"/>
            </a:xfrm>
            <a:prstGeom prst="rect">
              <a:avLst/>
            </a:prstGeom>
          </p:spPr>
        </p:pic>
        <p:pic>
          <p:nvPicPr>
            <p:cNvPr id="458" name="Picture 457" descr="A bag of baby carrots&#10;&#10;Description automatically generated">
              <a:extLst>
                <a:ext uri="{FF2B5EF4-FFF2-40B4-BE49-F238E27FC236}">
                  <a16:creationId xmlns:a16="http://schemas.microsoft.com/office/drawing/2014/main" id="{0660FFB5-77D1-4E16-8AF1-BE89FA7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664932" y="5717496"/>
              <a:ext cx="362044" cy="337762"/>
            </a:xfrm>
            <a:prstGeom prst="rect">
              <a:avLst/>
            </a:prstGeom>
          </p:spPr>
        </p:pic>
        <p:pic>
          <p:nvPicPr>
            <p:cNvPr id="504" name="Picture 503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A282144F-5DB7-40E5-4D3C-F315031C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2941923" y="5625606"/>
              <a:ext cx="1250243" cy="939289"/>
            </a:xfrm>
            <a:prstGeom prst="rect">
              <a:avLst/>
            </a:prstGeom>
          </p:spPr>
        </p:pic>
        <p:pic>
          <p:nvPicPr>
            <p:cNvPr id="505" name="Picture 504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8B65E783-0B52-0D1A-A9F6-5AE1D31F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1341806" y="5834384"/>
              <a:ext cx="1332168" cy="682793"/>
            </a:xfrm>
            <a:prstGeom prst="rect">
              <a:avLst/>
            </a:prstGeom>
          </p:spPr>
        </p:pic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DD2D8E88-9C6F-DC65-CCA9-1FD36D958F3B}"/>
                </a:ext>
              </a:extLst>
            </p:cNvPr>
            <p:cNvGrpSpPr/>
            <p:nvPr/>
          </p:nvGrpSpPr>
          <p:grpSpPr>
            <a:xfrm>
              <a:off x="-1156623" y="5721678"/>
              <a:ext cx="892339" cy="410538"/>
              <a:chOff x="-1238982" y="3347266"/>
              <a:chExt cx="892339" cy="410538"/>
            </a:xfrm>
          </p:grpSpPr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238982" y="3362637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809386" y="3347266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010975" y="3420042"/>
                <a:ext cx="462743" cy="337762"/>
              </a:xfrm>
              <a:prstGeom prst="rect">
                <a:avLst/>
              </a:prstGeom>
            </p:spPr>
          </p:pic>
        </p:grpSp>
        <p:pic>
          <p:nvPicPr>
            <p:cNvPr id="507" name="Picture 50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07710533-676B-C524-2424-0AD39A44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795684" y="5523600"/>
              <a:ext cx="453701" cy="311969"/>
            </a:xfrm>
            <a:prstGeom prst="rect">
              <a:avLst/>
            </a:prstGeom>
          </p:spPr>
        </p:pic>
        <p:pic>
          <p:nvPicPr>
            <p:cNvPr id="508" name="Picture 50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ECD996-986E-FEA6-2918-00200816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548798" y="5581074"/>
              <a:ext cx="453701" cy="311969"/>
            </a:xfrm>
            <a:prstGeom prst="rect">
              <a:avLst/>
            </a:prstGeom>
          </p:spPr>
        </p:pic>
        <p:pic>
          <p:nvPicPr>
            <p:cNvPr id="509" name="Picture 50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641FF184-5477-74A6-938E-A9E57821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722884" y="5486943"/>
              <a:ext cx="453701" cy="311969"/>
            </a:xfrm>
            <a:prstGeom prst="rect">
              <a:avLst/>
            </a:prstGeom>
          </p:spPr>
        </p:pic>
        <p:pic>
          <p:nvPicPr>
            <p:cNvPr id="511" name="Picture 51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4FDD7B51-90A5-7FB7-A47C-A6B55C22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358701" y="5562600"/>
              <a:ext cx="453701" cy="311969"/>
            </a:xfrm>
            <a:prstGeom prst="rect">
              <a:avLst/>
            </a:prstGeom>
          </p:spPr>
        </p:pic>
        <p:pic>
          <p:nvPicPr>
            <p:cNvPr id="65" name="Picture 6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680DB74-7C2B-FCFA-88BB-AAECB5942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443217" y="5486400"/>
              <a:ext cx="453701" cy="311969"/>
            </a:xfrm>
            <a:prstGeom prst="rect">
              <a:avLst/>
            </a:prstGeom>
          </p:spPr>
        </p:pic>
        <p:pic>
          <p:nvPicPr>
            <p:cNvPr id="67" name="Picture 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71E548F-1C36-368D-6BAB-D4D0C8DA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280831" y="5537442"/>
              <a:ext cx="453701" cy="311969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4766342" y="1258420"/>
            <a:ext cx="3647409" cy="2247763"/>
            <a:chOff x="7229798" y="2312519"/>
            <a:chExt cx="3647409" cy="355924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29798" y="2312519"/>
              <a:ext cx="3621095" cy="355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51793" y="2312521"/>
              <a:ext cx="3625414" cy="355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Time to add the fruits and vegetables based on the quantities in </a:t>
              </a:r>
              <a:r>
                <a:rPr lang="en-US" sz="2800" b="1"/>
                <a:t>Column 3 </a:t>
              </a:r>
              <a:r>
                <a:rPr lang="en-US" sz="2800" i="1"/>
                <a:t>Total Projected Servings</a:t>
              </a:r>
              <a:r>
                <a:rPr lang="en-US" sz="2800"/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7FEB59-9EC8-1C58-BB1B-FC0AAB78302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035C71-5CA1-8308-920C-22C5E4732DE7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1B2A2-D754-A259-2AFB-00D8FC363F6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88629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69EE39-7A77-B292-F3F7-0DBD924F7481}"/>
              </a:ext>
            </a:extLst>
          </p:cNvPr>
          <p:cNvCxnSpPr>
            <a:cxnSpLocks/>
          </p:cNvCxnSpPr>
          <p:nvPr/>
        </p:nvCxnSpPr>
        <p:spPr>
          <a:xfrm>
            <a:off x="9263598" y="502920"/>
            <a:ext cx="0" cy="259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5719BB4-32FE-B6C7-C646-1A0262A55919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8D74D1-607F-58F5-52F0-347F07F2CCCD}"/>
              </a:ext>
            </a:extLst>
          </p:cNvPr>
          <p:cNvGrpSpPr/>
          <p:nvPr/>
        </p:nvGrpSpPr>
        <p:grpSpPr>
          <a:xfrm>
            <a:off x="870719" y="-545944"/>
            <a:ext cx="3650574" cy="3286891"/>
            <a:chOff x="2686602" y="1511093"/>
            <a:chExt cx="3187986" cy="2870388"/>
          </a:xfrm>
        </p:grpSpPr>
        <p:pic>
          <p:nvPicPr>
            <p:cNvPr id="19" name="Picture 18" descr="A gold key with a hole&#10;&#10;Description automatically generated">
              <a:extLst>
                <a:ext uri="{FF2B5EF4-FFF2-40B4-BE49-F238E27FC236}">
                  <a16:creationId xmlns:a16="http://schemas.microsoft.com/office/drawing/2014/main" id="{7990B6FA-963C-3FB2-E5C4-AE4653CB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6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20" name="Picture 19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254DDDF3-FDC0-9866-1671-BDBE9E42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9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A4195A-9814-ACE9-8016-447C436DFEA5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0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6 0.00021 L 0.23369 0.00021 L 0.62236 0.00817 L 0.8935 0.01573 " pathEditMode="relative" rAng="0" ptsTypes="AAAA">
                                      <p:cBhvr>
                                        <p:cTn id="13" dur="4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9" y="7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6 -4.31373E-6 L -4.77941E-6 0.000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E91F2-8B9B-CD73-9B3E-2F2C055F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FFDE9A-1948-F126-4453-ECD9C627B5FD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BD033A-C544-3F6B-56B0-A5A17625D10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9088629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47D1F2-711B-29D1-E539-0A7FF8374C01}"/>
              </a:ext>
            </a:extLst>
          </p:cNvPr>
          <p:cNvCxnSpPr>
            <a:cxnSpLocks/>
          </p:cNvCxnSpPr>
          <p:nvPr/>
        </p:nvCxnSpPr>
        <p:spPr>
          <a:xfrm flipH="1">
            <a:off x="8996680" y="528788"/>
            <a:ext cx="274320" cy="4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6863ECC-FE11-4F5A-07A8-9A58205CB77B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833" b="27275"/>
          <a:stretch/>
        </p:blipFill>
        <p:spPr>
          <a:xfrm>
            <a:off x="3007756" y="4670141"/>
            <a:ext cx="9182994" cy="3880518"/>
          </a:xfrm>
          <a:prstGeom prst="rect">
            <a:avLst/>
          </a:prstGeom>
        </p:spPr>
      </p:pic>
      <p:pic>
        <p:nvPicPr>
          <p:cNvPr id="6" name="Picture 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1607621-FAE0-F5DC-9189-E288740A75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5944044" y="6106320"/>
            <a:ext cx="2382639" cy="605521"/>
          </a:xfrm>
          <a:prstGeom prst="rect">
            <a:avLst/>
          </a:prstGeom>
        </p:spPr>
      </p:pic>
      <p:pic>
        <p:nvPicPr>
          <p:cNvPr id="9" name="Picture 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04E6B32-C795-ECC6-029C-5F1BA4AD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8286544" y="6106320"/>
            <a:ext cx="2382639" cy="605521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3561405" y="6106320"/>
            <a:ext cx="2382639" cy="605521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0BA69B4B-D4AA-C8F0-92A3-CCCCAE76EC5C}"/>
              </a:ext>
            </a:extLst>
          </p:cNvPr>
          <p:cNvGrpSpPr/>
          <p:nvPr/>
        </p:nvGrpSpPr>
        <p:grpSpPr>
          <a:xfrm>
            <a:off x="3571850" y="5721659"/>
            <a:ext cx="6736033" cy="1139289"/>
            <a:chOff x="1692249" y="5721658"/>
            <a:chExt cx="6736033" cy="1139289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00F4AA5-8A99-BA89-E58E-AEB8BD1DA152}"/>
                </a:ext>
              </a:extLst>
            </p:cNvPr>
            <p:cNvGrpSpPr/>
            <p:nvPr/>
          </p:nvGrpSpPr>
          <p:grpSpPr>
            <a:xfrm>
              <a:off x="6352988" y="5883941"/>
              <a:ext cx="2075294" cy="977006"/>
              <a:chOff x="6352988" y="5883941"/>
              <a:chExt cx="2075294" cy="977006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3FA7A09-7637-B627-824B-74E8EA303D46}"/>
                  </a:ext>
                </a:extLst>
              </p:cNvPr>
              <p:cNvGrpSpPr/>
              <p:nvPr/>
            </p:nvGrpSpPr>
            <p:grpSpPr>
              <a:xfrm>
                <a:off x="6394039" y="5883941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64" name="Picture 16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345E95F-ABB0-5BF6-2717-DB702F56A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83F80556-9C37-F22D-992C-0F5CC1FEA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79045DEE-51FB-971B-42D2-6B7AF2ACA7C3}"/>
                  </a:ext>
                </a:extLst>
              </p:cNvPr>
              <p:cNvGrpSpPr/>
              <p:nvPr/>
            </p:nvGrpSpPr>
            <p:grpSpPr>
              <a:xfrm>
                <a:off x="6352988" y="6131894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6" name="Picture 17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64767F5-E521-7CB5-0852-B1CF79AAF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7" name="Picture 176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41C28E45-5D10-D2D6-7CEC-D140977CD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FF044A2-CE83-7003-7D5F-8A0BB95E04BE}"/>
                  </a:ext>
                </a:extLst>
              </p:cNvPr>
              <p:cNvGrpSpPr/>
              <p:nvPr/>
            </p:nvGrpSpPr>
            <p:grpSpPr>
              <a:xfrm>
                <a:off x="7258378" y="5903523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9" name="Picture 178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FF3E5FE-D455-F572-E005-0C32F0159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18D7A4B0-BD17-3245-96BD-9C13B2B60F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601C9499-7E4A-D110-F7FE-C16380537DFA}"/>
                  </a:ext>
                </a:extLst>
              </p:cNvPr>
              <p:cNvGrpSpPr/>
              <p:nvPr/>
            </p:nvGrpSpPr>
            <p:grpSpPr>
              <a:xfrm>
                <a:off x="7188057" y="6119018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93" name="Picture 19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72255AD-60B8-C475-5380-790E009D1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AC5F8961-29A7-7DAB-DBA3-91F2072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FB2A0CE-FA6C-1A89-584F-3E7F32D3CD87}"/>
                </a:ext>
              </a:extLst>
            </p:cNvPr>
            <p:cNvGrpSpPr/>
            <p:nvPr/>
          </p:nvGrpSpPr>
          <p:grpSpPr>
            <a:xfrm>
              <a:off x="1692249" y="5721658"/>
              <a:ext cx="2331219" cy="1081803"/>
              <a:chOff x="1723052" y="5841136"/>
              <a:chExt cx="2331219" cy="1081803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A0A58EE-7D91-D2A8-C002-628D0259736E}"/>
                  </a:ext>
                </a:extLst>
              </p:cNvPr>
              <p:cNvGrpSpPr/>
              <p:nvPr/>
            </p:nvGrpSpPr>
            <p:grpSpPr>
              <a:xfrm>
                <a:off x="1782927" y="5863941"/>
                <a:ext cx="849260" cy="729053"/>
                <a:chOff x="6505677" y="6036273"/>
                <a:chExt cx="849260" cy="729053"/>
              </a:xfrm>
            </p:grpSpPr>
            <p:pic>
              <p:nvPicPr>
                <p:cNvPr id="115" name="Picture 11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8759AB0-B079-48DD-28CA-559225A75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615DE9F-9B9E-5BFD-D591-EC0930D11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92B4ABB7-8CE9-B8F7-9D9C-A5785D0AF382}"/>
                  </a:ext>
                </a:extLst>
              </p:cNvPr>
              <p:cNvGrpSpPr/>
              <p:nvPr/>
            </p:nvGrpSpPr>
            <p:grpSpPr>
              <a:xfrm>
                <a:off x="3205011" y="5852538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2" name="Picture 201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283E270-8E41-0E2B-4C90-CD447CEA0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3" name="Picture 20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2C2A19C-9954-57E5-D131-542A3C252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4544E23D-2FB5-05DB-D4F7-5146E1C76563}"/>
                  </a:ext>
                </a:extLst>
              </p:cNvPr>
              <p:cNvGrpSpPr/>
              <p:nvPr/>
            </p:nvGrpSpPr>
            <p:grpSpPr>
              <a:xfrm>
                <a:off x="2497068" y="584113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5" name="Picture 20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FFC0500-A0FF-D984-CD19-9CD758A28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9" name="Picture 20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5FD5687-CF94-F1DA-F606-65300D844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52598C80-2623-418F-C44F-1A959B85BE6E}"/>
                  </a:ext>
                </a:extLst>
              </p:cNvPr>
              <p:cNvGrpSpPr/>
              <p:nvPr/>
            </p:nvGrpSpPr>
            <p:grpSpPr>
              <a:xfrm>
                <a:off x="1770767" y="602962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1" name="Picture 21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4A40380E-9A92-F70A-EF58-3E505AA6F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5" name="Picture 21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9A16AAB-C26C-59CE-7491-CF38DF9B0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BB047E8B-8867-93A6-28BE-D601BA5BD5C2}"/>
                  </a:ext>
                </a:extLst>
              </p:cNvPr>
              <p:cNvGrpSpPr/>
              <p:nvPr/>
            </p:nvGrpSpPr>
            <p:grpSpPr>
              <a:xfrm>
                <a:off x="2429362" y="6016425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7" name="Picture 21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57D8541-5AF5-30A3-8693-FE65E3858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8" name="Picture 21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8A542CD-DA42-B2C7-34B4-23B10AD43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F33950C-B5B6-A0FC-2D73-AF1B0A5F95E4}"/>
                  </a:ext>
                </a:extLst>
              </p:cNvPr>
              <p:cNvGrpSpPr/>
              <p:nvPr/>
            </p:nvGrpSpPr>
            <p:grpSpPr>
              <a:xfrm>
                <a:off x="1748516" y="614255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0" name="Picture 21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FBB97E3-3812-BA9A-3C5E-816CBB20D6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1" name="Picture 22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067A40E5-529D-3EA9-F9BD-4C02D613D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48A45950-5C40-B204-3902-C49932651A04}"/>
                  </a:ext>
                </a:extLst>
              </p:cNvPr>
              <p:cNvGrpSpPr/>
              <p:nvPr/>
            </p:nvGrpSpPr>
            <p:grpSpPr>
              <a:xfrm>
                <a:off x="1723052" y="618638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3" name="Picture 22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6CF6B48-2126-479D-7ABD-E4890A82E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4" name="Picture 223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61C334B-D986-9953-1B97-76CC483E1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B869057-DB11-D022-FE62-B5142C62A8FE}"/>
                  </a:ext>
                </a:extLst>
              </p:cNvPr>
              <p:cNvGrpSpPr/>
              <p:nvPr/>
            </p:nvGrpSpPr>
            <p:grpSpPr>
              <a:xfrm>
                <a:off x="2434167" y="619094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6" name="Picture 22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F50DF7D1-EA1A-410F-C54F-AFE627BF1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9" name="Picture 22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4A487DB0-5E9F-DFFA-3407-3BC405555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1DCF2E4-01F3-0A67-3DF7-0E39C6F1F066}"/>
                  </a:ext>
                </a:extLst>
              </p:cNvPr>
              <p:cNvGrpSpPr/>
              <p:nvPr/>
            </p:nvGrpSpPr>
            <p:grpSpPr>
              <a:xfrm>
                <a:off x="3190953" y="5989170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5" name="Picture 23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7BCFAAC-6C7F-C00A-597E-F12192BC9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6" name="Picture 23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EC28E1B9-D58B-ED6A-712B-B02C836E5B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23E9ABD-7612-BD81-D3DA-9AFBA1F292FE}"/>
                  </a:ext>
                </a:extLst>
              </p:cNvPr>
              <p:cNvGrpSpPr/>
              <p:nvPr/>
            </p:nvGrpSpPr>
            <p:grpSpPr>
              <a:xfrm>
                <a:off x="3187398" y="619388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1" name="Picture 2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BDBE3EA2-E0B3-E66F-CA44-C46729DCB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2" name="Picture 2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FC0315C-D85C-4139-F04F-A1C435D67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4EA90533-199A-EFD7-8986-A34645EDF520}"/>
                </a:ext>
              </a:extLst>
            </p:cNvPr>
            <p:cNvGrpSpPr/>
            <p:nvPr/>
          </p:nvGrpSpPr>
          <p:grpSpPr>
            <a:xfrm>
              <a:off x="4149752" y="5882333"/>
              <a:ext cx="2141459" cy="869799"/>
              <a:chOff x="4149752" y="5882333"/>
              <a:chExt cx="2141459" cy="869799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09C8A543-8184-48F8-555E-99207AA53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4149752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E28D4ABC-DEEA-BC99-06B4-3D4BC3CBB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4617566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95308901-DCBE-1C14-7779-588C0D996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5139708" y="6160949"/>
                <a:ext cx="591183" cy="591183"/>
              </a:xfrm>
              <a:prstGeom prst="rect">
                <a:avLst/>
              </a:prstGeom>
            </p:spPr>
          </p:pic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EC2DEF83-6E73-56DC-40F5-EE61C08D0F82}"/>
                  </a:ext>
                </a:extLst>
              </p:cNvPr>
              <p:cNvGrpSpPr/>
              <p:nvPr/>
            </p:nvGrpSpPr>
            <p:grpSpPr>
              <a:xfrm>
                <a:off x="4174384" y="5882333"/>
                <a:ext cx="2116827" cy="840744"/>
                <a:chOff x="4174384" y="5882333"/>
                <a:chExt cx="2116827" cy="840744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9A5A375B-9BAB-C5E3-F649-361E2D1DB88E}"/>
                    </a:ext>
                  </a:extLst>
                </p:cNvPr>
                <p:cNvGrpSpPr/>
                <p:nvPr/>
              </p:nvGrpSpPr>
              <p:grpSpPr>
                <a:xfrm>
                  <a:off x="4174384" y="5882333"/>
                  <a:ext cx="2091973" cy="591183"/>
                  <a:chOff x="4174384" y="5882333"/>
                  <a:chExt cx="2091973" cy="591183"/>
                </a:xfrm>
              </p:grpSpPr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id="{8887BEA6-B057-D033-B552-EFAD42C9CF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4174384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250">
                    <a:extLst>
                      <a:ext uri="{FF2B5EF4-FFF2-40B4-BE49-F238E27FC236}">
                        <a16:creationId xmlns:a16="http://schemas.microsoft.com/office/drawing/2014/main" id="{25DEAD9A-49A1-F21B-AAEC-4C8D198B4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4642641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252">
                    <a:extLst>
                      <a:ext uri="{FF2B5EF4-FFF2-40B4-BE49-F238E27FC236}">
                        <a16:creationId xmlns:a16="http://schemas.microsoft.com/office/drawing/2014/main" id="{B378A790-74F5-9B05-7A6E-F700B432B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5097473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5" name="Picture 254">
                    <a:extLst>
                      <a:ext uri="{FF2B5EF4-FFF2-40B4-BE49-F238E27FC236}">
                        <a16:creationId xmlns:a16="http://schemas.microsoft.com/office/drawing/2014/main" id="{F56C1924-207B-643C-268B-8ED53A3474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5675174" y="5882333"/>
                    <a:ext cx="591183" cy="5911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D32CE38A-ECED-F0FE-7F59-8A9C24223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4"/>
                    </a:ext>
                  </a:extLst>
                </a:blip>
                <a:srcRect/>
                <a:stretch/>
              </p:blipFill>
              <p:spPr>
                <a:xfrm>
                  <a:off x="5700028" y="6131894"/>
                  <a:ext cx="591183" cy="5911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5507-7522-630A-B861-33DAA0373731}"/>
              </a:ext>
            </a:extLst>
          </p:cNvPr>
          <p:cNvGrpSpPr/>
          <p:nvPr/>
        </p:nvGrpSpPr>
        <p:grpSpPr>
          <a:xfrm>
            <a:off x="2263944" y="3364373"/>
            <a:ext cx="3522984" cy="6046465"/>
            <a:chOff x="384344" y="3364372"/>
            <a:chExt cx="352298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84344" y="3364372"/>
              <a:ext cx="2367737" cy="604646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96CC5A-F64A-46E9-9678-39DAFA46EA87}"/>
                </a:ext>
              </a:extLst>
            </p:cNvPr>
            <p:cNvGrpSpPr/>
            <p:nvPr/>
          </p:nvGrpSpPr>
          <p:grpSpPr>
            <a:xfrm>
              <a:off x="1022500" y="6131894"/>
              <a:ext cx="2884828" cy="3246369"/>
              <a:chOff x="1235842" y="6545784"/>
              <a:chExt cx="2671485" cy="283247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235842" y="6898864"/>
                <a:ext cx="2611105" cy="2479399"/>
                <a:chOff x="1849119" y="1988630"/>
                <a:chExt cx="4653779" cy="319043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863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1" y="2519680"/>
                  <a:ext cx="3980951" cy="2448562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524302" y="8618641"/>
                <a:ext cx="1702733" cy="44846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670304" y="7473576"/>
                <a:ext cx="1418733" cy="765904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343106" y="8052923"/>
                <a:ext cx="1841776" cy="66032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356231" y="6545784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996480" y="6560562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523716" y="6563495"/>
                <a:ext cx="1383611" cy="973140"/>
              </a:xfrm>
              <a:prstGeom prst="rect">
                <a:avLst/>
              </a:prstGeom>
            </p:spPr>
          </p:pic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D7B5877-7769-5CF6-BC4E-97D27316E565}"/>
                  </a:ext>
                </a:extLst>
              </p:cNvPr>
              <p:cNvGrpSpPr/>
              <p:nvPr/>
            </p:nvGrpSpPr>
            <p:grpSpPr>
              <a:xfrm>
                <a:off x="1610932" y="6584486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1" name="Picture 1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880C944-9986-7304-ACCB-5ABBE474C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49A83E2-E045-61FB-4A77-6D5BB7FBFB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D5194DC-B5E7-C8F6-CBE0-0F27D270F17B}"/>
                  </a:ext>
                </a:extLst>
              </p:cNvPr>
              <p:cNvGrpSpPr/>
              <p:nvPr/>
            </p:nvGrpSpPr>
            <p:grpSpPr>
              <a:xfrm>
                <a:off x="1527802" y="67060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4" name="Picture 13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5C34ECE-711D-E7EB-372B-E93843B47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8093796D-5084-C919-AF01-CF365195F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87F4A12-4901-3AB7-6CCA-673C5391918B}"/>
                  </a:ext>
                </a:extLst>
              </p:cNvPr>
              <p:cNvGrpSpPr/>
              <p:nvPr/>
            </p:nvGrpSpPr>
            <p:grpSpPr>
              <a:xfrm>
                <a:off x="1436548" y="6825474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7" name="Picture 13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9DE12C9-0C76-BFE5-0925-EF21B295B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29A4648-5379-F6EB-5496-B5ED58D46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D034479-172D-A49B-FCE8-26638ACEFD4C}"/>
                  </a:ext>
                </a:extLst>
              </p:cNvPr>
              <p:cNvGrpSpPr/>
              <p:nvPr/>
            </p:nvGrpSpPr>
            <p:grpSpPr>
              <a:xfrm>
                <a:off x="1812056" y="6702522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3" name="Picture 14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5E52F9A-318B-AA0B-4667-E9B9E1B42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15986A7-07AB-25B2-02A3-50AF86868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472AC5A-6F62-69C9-AE05-5A61B8C16CBA}"/>
                  </a:ext>
                </a:extLst>
              </p:cNvPr>
              <p:cNvGrpSpPr/>
              <p:nvPr/>
            </p:nvGrpSpPr>
            <p:grpSpPr>
              <a:xfrm>
                <a:off x="1920760" y="6610473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55" name="Picture 15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3A4572E3-6D5B-6344-DDA4-F2B8ED4D3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697E10A-F559-2E0C-6D21-37D80FB3B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7B9F651-57C1-69C7-C1FE-7F24DA8A6CDB}"/>
                  </a:ext>
                </a:extLst>
              </p:cNvPr>
              <p:cNvGrpSpPr/>
              <p:nvPr/>
            </p:nvGrpSpPr>
            <p:grpSpPr>
              <a:xfrm>
                <a:off x="1680202" y="68584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0" name="Picture 13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C7CF74D-522F-4329-7C22-17D6924B2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41" name="Picture 14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5593ED9-4775-2691-E13C-FA70AD198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B0684F3E-B127-2A19-2305-BEEDDA110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367426" y="66936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CB9EF12-5115-A467-AF4B-CBD527B2D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519826" y="68460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A77F26B-9F6B-6B37-462A-8E401F86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140561" y="6934378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699BD8C-F011-D9EC-021C-F3F53E384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389746" y="6957647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8039902F-8BF4-B697-5428-88349A87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603137" y="668395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3A7FD78-0440-4A69-24FD-56FB7D55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278873" y="6774881"/>
                <a:ext cx="314279" cy="314279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2A65FD-9EE0-8714-4034-3C60016861AF}"/>
                  </a:ext>
                </a:extLst>
              </p:cNvPr>
              <p:cNvGrpSpPr/>
              <p:nvPr/>
            </p:nvGrpSpPr>
            <p:grpSpPr>
              <a:xfrm>
                <a:off x="2787817" y="6652113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67" name="Picture 16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CE55913D-5CB8-A881-6387-A9C47EA08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8" name="Picture 167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96F4CC35-01A0-9972-29CA-2725059C9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FBADC76-B45F-A953-3827-62BA270BD118}"/>
                  </a:ext>
                </a:extLst>
              </p:cNvPr>
              <p:cNvGrpSpPr/>
              <p:nvPr/>
            </p:nvGrpSpPr>
            <p:grpSpPr>
              <a:xfrm>
                <a:off x="2694696" y="6817652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0" name="Picture 16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C6754DD-309A-4A46-8137-89706BEA12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1" name="Picture 170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63A076D6-B42A-33E4-22C8-0D7483CCC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07A1D5C-BC7E-C30E-94A9-D907B1473BB6}"/>
                  </a:ext>
                </a:extLst>
              </p:cNvPr>
              <p:cNvGrpSpPr/>
              <p:nvPr/>
            </p:nvGrpSpPr>
            <p:grpSpPr>
              <a:xfrm>
                <a:off x="3066110" y="6739124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3" name="Picture 17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1B36FDD-2161-A6B1-FEC3-7411FD669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551C290D-9130-FDBE-ECDE-2C7D77C9B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5029520" y="2236066"/>
            <a:ext cx="3967160" cy="1352769"/>
            <a:chOff x="7232046" y="2312518"/>
            <a:chExt cx="2670998" cy="262305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368698" y="2312518"/>
              <a:ext cx="2397695" cy="262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32046" y="2540780"/>
              <a:ext cx="2670998" cy="1713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Setup your serving line with hot items 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EA29C3-0721-20E1-ED72-A5815C15DA34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4CE46-E8ED-AB00-81B2-6C203F15FF53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D01DA-7DF1-3AE9-5E0E-926AC75E8D2C}"/>
              </a:ext>
            </a:extLst>
          </p:cNvPr>
          <p:cNvGrpSpPr/>
          <p:nvPr/>
        </p:nvGrpSpPr>
        <p:grpSpPr>
          <a:xfrm>
            <a:off x="1244094" y="-403295"/>
            <a:ext cx="3650574" cy="3286891"/>
            <a:chOff x="2686602" y="1511093"/>
            <a:chExt cx="3187986" cy="2870388"/>
          </a:xfrm>
        </p:grpSpPr>
        <p:pic>
          <p:nvPicPr>
            <p:cNvPr id="8" name="Picture 7" descr="A gold key with a hole&#10;&#10;Description automatically generated">
              <a:extLst>
                <a:ext uri="{FF2B5EF4-FFF2-40B4-BE49-F238E27FC236}">
                  <a16:creationId xmlns:a16="http://schemas.microsoft.com/office/drawing/2014/main" id="{AAACCF6D-A7F8-D885-EC73-7EF17EF5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5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12" name="Picture 11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E655EB45-1788-2DE6-7E2B-12FE423E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8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108797-073E-6A1A-086D-FCC0FE3218C7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1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99E-6 0.00184 L 0.13936 0.05168 L 0.34185 0.00184 L 0.56802 0.05168 L 3.9899E-6 0.00184 Z " pathEditMode="relative" rAng="0" ptsTypes="AAAAA">
                                      <p:cBhvr>
                                        <p:cTn id="13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3" y="24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CC871E-2001-4E79-A5C0-99C57DB36E43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97316-F257-357E-F7DA-0C7DE4DD85D2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B1CC8-3030-408F-1345-E0309101E2CD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DA823-9DBE-65F1-896B-E98D0966037C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CDA0A-1C3C-0C64-43F6-C44C9CEDE8D5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DA029-0979-6EB6-E807-AC06838FCCE5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81ADD-9771-3A17-A73B-55F132BAEFBF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ECBD1-4FF0-3C1A-BDEE-36C02FA79BED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359EA90F-A26E-FF1B-6278-6487A9BF3B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274977" y="1371600"/>
            <a:ext cx="4517778" cy="70443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3872966" y="1640928"/>
            <a:ext cx="3261894" cy="1077218"/>
            <a:chOff x="7264712" y="1822258"/>
            <a:chExt cx="3261894" cy="244322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64712" y="1926538"/>
              <a:ext cx="3236389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90217" y="1822258"/>
              <a:ext cx="3236389" cy="244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Let's setup our cold items. 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D6AC2DB-44FB-D34A-DBC0-EE4964AE53AE}"/>
              </a:ext>
            </a:extLst>
          </p:cNvPr>
          <p:cNvGrpSpPr/>
          <p:nvPr/>
        </p:nvGrpSpPr>
        <p:grpSpPr>
          <a:xfrm>
            <a:off x="7571308" y="3106728"/>
            <a:ext cx="4008156" cy="4524160"/>
            <a:chOff x="5691708" y="3106728"/>
            <a:chExt cx="4008156" cy="4524160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1AC558DD-7D7C-4078-9E1E-8E636922E6FD}"/>
                </a:ext>
              </a:extLst>
            </p:cNvPr>
            <p:cNvGrpSpPr/>
            <p:nvPr/>
          </p:nvGrpSpPr>
          <p:grpSpPr>
            <a:xfrm>
              <a:off x="5703516" y="3106728"/>
              <a:ext cx="1764084" cy="545669"/>
              <a:chOff x="5715000" y="3106728"/>
              <a:chExt cx="1764084" cy="545669"/>
            </a:xfrm>
          </p:grpSpPr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07AE57F3-4605-D83C-4A1E-F7C6A0051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0660AA08-00B7-43B5-369D-4E4BC99AB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27D031BC-96C0-EFB4-EF4B-B2CC74563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8ACA97-2A07-6952-EEAF-44E3FC115E07}"/>
                </a:ext>
              </a:extLst>
            </p:cNvPr>
            <p:cNvGrpSpPr/>
            <p:nvPr/>
          </p:nvGrpSpPr>
          <p:grpSpPr>
            <a:xfrm>
              <a:off x="5691708" y="4021764"/>
              <a:ext cx="1764084" cy="545669"/>
              <a:chOff x="5715000" y="3106728"/>
              <a:chExt cx="1764084" cy="545669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332A5634-5977-D75E-3E32-4CC278A7E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E5761858-471E-72D4-7A90-B95BE9CE5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4EB57C5-6B7E-8081-C088-DB308F48D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ED4FAA6F-E743-60F7-D3B9-74D8FA1F791B}"/>
                </a:ext>
              </a:extLst>
            </p:cNvPr>
            <p:cNvGrpSpPr/>
            <p:nvPr/>
          </p:nvGrpSpPr>
          <p:grpSpPr>
            <a:xfrm>
              <a:off x="5703516" y="4895524"/>
              <a:ext cx="1764084" cy="545669"/>
              <a:chOff x="5715000" y="3106728"/>
              <a:chExt cx="1764084" cy="545669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226555A8-69CA-6213-9ADA-2EAB1C5A61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8579CCA6-6B8A-5E39-38C0-DD7580085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1B420D5A-75D2-CF79-3B39-01740DE3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323E51AB-33B1-20CB-A908-5FFA5FAB74E3}"/>
                </a:ext>
              </a:extLst>
            </p:cNvPr>
            <p:cNvGrpSpPr/>
            <p:nvPr/>
          </p:nvGrpSpPr>
          <p:grpSpPr>
            <a:xfrm>
              <a:off x="5719980" y="5933256"/>
              <a:ext cx="1764084" cy="545669"/>
              <a:chOff x="5715000" y="3106728"/>
              <a:chExt cx="1764084" cy="545669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8C956E51-F529-8C1E-0612-57D1EC608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68DA73A0-1FBF-723B-A41C-BE44C2E67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A72910FE-137C-9919-9199-DA2C79D728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A52D633C-82B6-EAD3-FD62-061D616BCA1A}"/>
                </a:ext>
              </a:extLst>
            </p:cNvPr>
            <p:cNvGrpSpPr/>
            <p:nvPr/>
          </p:nvGrpSpPr>
          <p:grpSpPr>
            <a:xfrm>
              <a:off x="5707712" y="6821462"/>
              <a:ext cx="1764084" cy="545669"/>
              <a:chOff x="5715000" y="3106728"/>
              <a:chExt cx="1764084" cy="545669"/>
            </a:xfrm>
          </p:grpSpPr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0357F797-EC91-3DB4-9CCF-26214ADF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6DB2FBF8-6BD3-85D4-DE74-20C8F93F5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7" name="Picture 516">
                <a:extLst>
                  <a:ext uri="{FF2B5EF4-FFF2-40B4-BE49-F238E27FC236}">
                    <a16:creationId xmlns:a16="http://schemas.microsoft.com/office/drawing/2014/main" id="{9E076692-9E23-1E3F-FB9A-E5416F409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25" name="Picture 52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DA011AFB-9907-63CA-A5EA-E23B21E4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36630" y="3123607"/>
              <a:ext cx="620581" cy="781643"/>
            </a:xfrm>
            <a:prstGeom prst="rect">
              <a:avLst/>
            </a:prstGeom>
          </p:spPr>
        </p:pic>
        <p:pic>
          <p:nvPicPr>
            <p:cNvPr id="526" name="Picture 52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1168E77-D771-34A1-3DDC-F15A9BCB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56819" y="3123607"/>
              <a:ext cx="620581" cy="781643"/>
            </a:xfrm>
            <a:prstGeom prst="rect">
              <a:avLst/>
            </a:prstGeom>
          </p:spPr>
        </p:pic>
        <p:pic>
          <p:nvPicPr>
            <p:cNvPr id="527" name="Picture 52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6B0BB4D-BDD2-296D-95E6-050C2D6F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27030" y="3123607"/>
              <a:ext cx="620581" cy="781643"/>
            </a:xfrm>
            <a:prstGeom prst="rect">
              <a:avLst/>
            </a:prstGeom>
          </p:spPr>
        </p:pic>
        <p:pic>
          <p:nvPicPr>
            <p:cNvPr id="528" name="Picture 52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EDFAA80-4F58-0CA4-AB86-3F6A965A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36630" y="4016104"/>
              <a:ext cx="620581" cy="781643"/>
            </a:xfrm>
            <a:prstGeom prst="rect">
              <a:avLst/>
            </a:prstGeom>
          </p:spPr>
        </p:pic>
        <p:pic>
          <p:nvPicPr>
            <p:cNvPr id="529" name="Picture 52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F826E8E-A7DC-D778-1612-560C9046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56819" y="4016104"/>
              <a:ext cx="620581" cy="781643"/>
            </a:xfrm>
            <a:prstGeom prst="rect">
              <a:avLst/>
            </a:prstGeom>
          </p:spPr>
        </p:pic>
        <p:pic>
          <p:nvPicPr>
            <p:cNvPr id="530" name="Picture 52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0C014E6-F414-11AE-885E-CFBD9DBF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27030" y="4016104"/>
              <a:ext cx="620581" cy="781643"/>
            </a:xfrm>
            <a:prstGeom prst="rect">
              <a:avLst/>
            </a:prstGeom>
          </p:spPr>
        </p:pic>
        <p:pic>
          <p:nvPicPr>
            <p:cNvPr id="531" name="Picture 530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D6093AE-08A6-6444-0E42-064C05D1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9094" y="4919258"/>
              <a:ext cx="620581" cy="781643"/>
            </a:xfrm>
            <a:prstGeom prst="rect">
              <a:avLst/>
            </a:prstGeom>
          </p:spPr>
        </p:pic>
        <p:pic>
          <p:nvPicPr>
            <p:cNvPr id="532" name="Picture 5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5F7A41-F57B-55B3-E710-887C7F48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9283" y="4919258"/>
              <a:ext cx="620581" cy="781643"/>
            </a:xfrm>
            <a:prstGeom prst="rect">
              <a:avLst/>
            </a:prstGeom>
          </p:spPr>
        </p:pic>
        <p:pic>
          <p:nvPicPr>
            <p:cNvPr id="533" name="Picture 53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AE15721-D581-0C31-9345-17A975B9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9494" y="4919258"/>
              <a:ext cx="620581" cy="781643"/>
            </a:xfrm>
            <a:prstGeom prst="rect">
              <a:avLst/>
            </a:prstGeom>
          </p:spPr>
        </p:pic>
        <p:pic>
          <p:nvPicPr>
            <p:cNvPr id="534" name="Picture 53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C84BEA-2D8C-805D-B046-26A68587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8702" y="5930977"/>
              <a:ext cx="620581" cy="781643"/>
            </a:xfrm>
            <a:prstGeom prst="rect">
              <a:avLst/>
            </a:prstGeom>
          </p:spPr>
        </p:pic>
        <p:pic>
          <p:nvPicPr>
            <p:cNvPr id="535" name="Picture 53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D63FFC4-3E30-F715-97D8-ADF7CA78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8891" y="5930977"/>
              <a:ext cx="620581" cy="781643"/>
            </a:xfrm>
            <a:prstGeom prst="rect">
              <a:avLst/>
            </a:prstGeom>
          </p:spPr>
        </p:pic>
        <p:pic>
          <p:nvPicPr>
            <p:cNvPr id="536" name="Picture 53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9D2038A-D057-A92B-D471-0955368A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9102" y="5930977"/>
              <a:ext cx="620581" cy="781643"/>
            </a:xfrm>
            <a:prstGeom prst="rect">
              <a:avLst/>
            </a:prstGeom>
          </p:spPr>
        </p:pic>
        <p:pic>
          <p:nvPicPr>
            <p:cNvPr id="537" name="Picture 53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A2A898-B498-4D1D-9052-6A2AB352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8310" y="6849245"/>
              <a:ext cx="620581" cy="781643"/>
            </a:xfrm>
            <a:prstGeom prst="rect">
              <a:avLst/>
            </a:prstGeom>
          </p:spPr>
        </p:pic>
        <p:pic>
          <p:nvPicPr>
            <p:cNvPr id="538" name="Picture 53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95EC63D-809B-79CA-9A06-EDFC14F4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8499" y="6849245"/>
              <a:ext cx="620581" cy="781643"/>
            </a:xfrm>
            <a:prstGeom prst="rect">
              <a:avLst/>
            </a:prstGeom>
          </p:spPr>
        </p:pic>
        <p:pic>
          <p:nvPicPr>
            <p:cNvPr id="539" name="Picture 5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A0EC3BB-2B7F-0E16-28D1-353B1CAF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8710" y="6849245"/>
              <a:ext cx="620581" cy="781643"/>
            </a:xfrm>
            <a:prstGeom prst="rect">
              <a:avLst/>
            </a:prstGeom>
          </p:spPr>
        </p:pic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DAAFF61-2299-6732-B46F-4755DB425A48}"/>
                </a:ext>
              </a:extLst>
            </p:cNvPr>
            <p:cNvGrpSpPr/>
            <p:nvPr/>
          </p:nvGrpSpPr>
          <p:grpSpPr>
            <a:xfrm>
              <a:off x="7830726" y="3325993"/>
              <a:ext cx="1812554" cy="274085"/>
              <a:chOff x="7830726" y="3325993"/>
              <a:chExt cx="1812554" cy="274085"/>
            </a:xfrm>
          </p:grpSpPr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6A9C255D-23B0-1E4F-C96B-A1D8FB30F77D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19" name="Group 518">
                  <a:extLst>
                    <a:ext uri="{FF2B5EF4-FFF2-40B4-BE49-F238E27FC236}">
                      <a16:creationId xmlns:a16="http://schemas.microsoft.com/office/drawing/2014/main" id="{E87A4B9F-14CD-D162-9AE6-2157F31FABE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23" name="Picture 52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E01D725-743E-C9B6-7E16-54921C5FF0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24" name="Oval 523">
                    <a:extLst>
                      <a:ext uri="{FF2B5EF4-FFF2-40B4-BE49-F238E27FC236}">
                        <a16:creationId xmlns:a16="http://schemas.microsoft.com/office/drawing/2014/main" id="{818C2190-7254-798B-CF56-5C770EF99991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20" name="Picture 51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5880874-D1B0-F5C6-06E8-8E4E68547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21" name="Picture 52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A32642C-9BB9-B42D-3A9F-08B8D4C11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22" name="Picture 52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53BB423-5EE1-B05B-1B62-9CF4C7F37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1CF1CDF6-62E7-5043-79B5-5228794C13F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830D4B85-2E61-0BC7-B15A-A0A21C9E797B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45" name="Picture 54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7836A27-76D5-54BC-BCE0-0C71B4F371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46" name="Oval 545">
                    <a:extLst>
                      <a:ext uri="{FF2B5EF4-FFF2-40B4-BE49-F238E27FC236}">
                        <a16:creationId xmlns:a16="http://schemas.microsoft.com/office/drawing/2014/main" id="{EBF7B937-F273-32D9-A4B4-B15CE228A93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2" name="Picture 54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2E689A6-C0F2-68AC-8F70-9DA211A1A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43" name="Picture 54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2CEC0D3-E63D-5323-140A-F4B9C9ACA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44" name="Picture 54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81C10CB-5E96-2865-6181-AFD54465B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92ED3ACB-D8C2-E4D4-A529-88CD5E73436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40593C31-8122-161E-2BDE-025AC1A9EDB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52" name="Picture 551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1F2019A-6972-AD15-D62A-99B0F9929D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5AEB29E3-388B-1352-C158-D50355C96B0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9" name="Picture 548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95DAF5F-95B9-50AA-E44A-C8CB7CF28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50" name="Picture 549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21ACF42-1F77-AA40-AE07-0F9890447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51" name="Picture 550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FC403FB-28EB-94C9-A453-3CEEA3013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3909BDA0-B0BD-4514-F488-DD51C07E5E5B}"/>
                </a:ext>
              </a:extLst>
            </p:cNvPr>
            <p:cNvGrpSpPr/>
            <p:nvPr/>
          </p:nvGrpSpPr>
          <p:grpSpPr>
            <a:xfrm>
              <a:off x="7833741" y="4235780"/>
              <a:ext cx="1812554" cy="274085"/>
              <a:chOff x="7830726" y="3325993"/>
              <a:chExt cx="1812554" cy="274085"/>
            </a:xfrm>
          </p:grpSpPr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6D2AA0D-55BB-5B00-CA62-A1A106F76492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B1608A44-4997-C289-001F-001B5F9335B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75" name="Picture 57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3A6434B-84CD-800F-E030-F54D19DFF4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5EC01175-93F7-A572-53E8-FD7DB6B64B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72" name="Picture 57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16341A9-030A-2234-38C2-6A67AC7BE8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73" name="Picture 57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770DAB7-ABCD-A7D3-2C9F-5A8587DEE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2FCE314-4B88-F646-62D4-21B53D5E2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8BAF2086-FC94-429E-0BA2-536E408CDD1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3A58C143-1FCD-B9B7-D329-4F8A55AE783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9" name="Picture 56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CC282D55-71D8-583A-F0BD-46DD5CA20B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D8369963-9025-B77E-D510-7696E815E0F5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6" name="Picture 56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597E700-A36E-BEDB-6D76-CFAE6EEB4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7" name="Picture 56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7FBD0C9-E86F-04C4-03F0-42737BF4C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7DF578C5-89C3-FC28-0348-C47EF16D6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A85BD111-C15B-2769-C77F-EE76F2EEFC5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59" name="Group 558">
                  <a:extLst>
                    <a:ext uri="{FF2B5EF4-FFF2-40B4-BE49-F238E27FC236}">
                      <a16:creationId xmlns:a16="http://schemas.microsoft.com/office/drawing/2014/main" id="{AA0635BF-18F9-0690-089E-F8A8321F2DAE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3" name="Picture 56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B05488E-8408-9FA0-A482-B35A9EBD2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BF8F0A53-DA47-A607-240E-13B13756C84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0" name="Picture 55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8B8673-E0FD-C2C5-6A23-F36BD9B5E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1" name="Picture 56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8F79765-34D6-91EC-3E82-8F870781C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CA85F99-755B-E998-65AB-C75B47575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B0FB21D4-A19D-4117-9B25-B983A714AE06}"/>
                </a:ext>
              </a:extLst>
            </p:cNvPr>
            <p:cNvGrpSpPr/>
            <p:nvPr/>
          </p:nvGrpSpPr>
          <p:grpSpPr>
            <a:xfrm>
              <a:off x="7836147" y="5112189"/>
              <a:ext cx="1812554" cy="274085"/>
              <a:chOff x="7830726" y="3325993"/>
              <a:chExt cx="1812554" cy="274085"/>
            </a:xfrm>
          </p:grpSpPr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2CE38C2B-042B-F3E7-FBCC-315FA226BFC0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8CFA6659-FDFD-C171-45C6-9BB7119C8E1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7" name="Picture 59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AD76202-4DCB-0318-E3DF-3966A8EB31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11983612-37A9-3ACF-B8B4-66A562B73594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4" name="Picture 59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738533E-8999-6075-B9CF-DD36BC2CD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95" name="Picture 59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76ADFBED-9D81-EB1C-1F98-E9D075A66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6" name="Picture 59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788A5F9-F48B-2B2C-E4F4-40C7BE53B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CADD13B4-227D-E1C8-0A07-72728BD30312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C9A5FF48-5942-D03D-F62A-E77A04735FD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1" name="Picture 59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639560C-4B7F-3C42-F1AA-DEE54DFCE3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80BC481C-C99A-9E5F-E66F-EB581618387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8" name="Picture 58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ACAEAF6-B055-4E43-10A2-5BB338EB7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9" name="Picture 58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C0C80DA8-B52B-8ACA-C0FD-3D2A94E712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0" name="Picture 58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66AE65-1A33-9BE8-FCD4-CBDD3B200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8AA88C20-725D-889F-E05A-CA9EB15ADD6B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1" name="Group 580">
                  <a:extLst>
                    <a:ext uri="{FF2B5EF4-FFF2-40B4-BE49-F238E27FC236}">
                      <a16:creationId xmlns:a16="http://schemas.microsoft.com/office/drawing/2014/main" id="{5109C0A1-749F-27AA-80B4-5C59EAD1842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85" name="Picture 58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F74D5DD-66D2-D249-681B-E63DB39D5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BECDE9EA-8150-463C-6E75-37DCC701833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2" name="Picture 58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71CBBC-911E-F672-D480-08DCD85D2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3" name="Picture 58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79635F5-0147-E262-3E3D-CF556DAEB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84" name="Picture 58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A9D4E80C-0878-7BD6-8748-3EA885E2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383D179-33A6-E9C9-35C7-B781A59FE75C}"/>
                </a:ext>
              </a:extLst>
            </p:cNvPr>
            <p:cNvGrpSpPr/>
            <p:nvPr/>
          </p:nvGrpSpPr>
          <p:grpSpPr>
            <a:xfrm>
              <a:off x="7840155" y="6139487"/>
              <a:ext cx="1812554" cy="274085"/>
              <a:chOff x="7830726" y="3325993"/>
              <a:chExt cx="1812554" cy="274085"/>
            </a:xfrm>
          </p:grpSpPr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DE6B15A9-C0E1-D636-FADD-C929C80D42B6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D49D8773-7C0B-C634-99C8-100F9D5C430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9" name="Picture 61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463B330-6765-94EF-EC59-E328DD7E5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F1923B18-B65C-6D37-2EBE-049DF10B4DE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6" name="Picture 61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7E68966-CDEE-E4A4-C052-C9D1FDD22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7" name="Picture 61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932C655-52FB-2083-057B-247A8FCA0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8" name="Picture 61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AB68233-3D08-9FF3-F990-9BF520CD5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3BA6B863-F7D3-D97B-B09A-B35A7B7CDD1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BA7379E0-4A00-5A81-6326-80D54A637C3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3" name="Picture 61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755E167-4ECB-5D30-E392-1246FA66B6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81D0DB95-D6BD-A68A-C6E8-24D0DCC1C568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0" name="Picture 60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33ACDE3-9789-F5D5-C187-A8B5BBAF3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1" name="Picture 61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40ABFCC-4EB9-E501-1BC6-A7649943B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2" name="Picture 61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65BE8DB-1860-29E8-0EAB-0F7F97AB5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C9ED8D9E-B281-D6BE-173A-9EF45CC9258A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9066D345-36C4-9585-0186-10984588E179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07" name="Picture 60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4FB192B-B5F8-E744-2728-80EA19429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08" name="Oval 607">
                    <a:extLst>
                      <a:ext uri="{FF2B5EF4-FFF2-40B4-BE49-F238E27FC236}">
                        <a16:creationId xmlns:a16="http://schemas.microsoft.com/office/drawing/2014/main" id="{512C375B-7093-9D2C-7AF1-2E2BD128364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04" name="Picture 60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6C4D48B-1BEB-A208-2920-1F6A6D5CC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05" name="Picture 60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310B21-BA04-76E7-015F-4C8B2684B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06" name="Picture 60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2BC79FD-1B18-4205-B38E-936687D24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285E16FF-F45C-3FE1-879D-90FEA4684CD5}"/>
                </a:ext>
              </a:extLst>
            </p:cNvPr>
            <p:cNvGrpSpPr/>
            <p:nvPr/>
          </p:nvGrpSpPr>
          <p:grpSpPr>
            <a:xfrm>
              <a:off x="7855644" y="7067620"/>
              <a:ext cx="1812554" cy="274085"/>
              <a:chOff x="7830726" y="3325993"/>
              <a:chExt cx="1812554" cy="274085"/>
            </a:xfrm>
          </p:grpSpPr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2255BB40-8720-40BB-E143-808C3013EC27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7A2232BA-00F9-8166-282C-8249A3854D0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41" name="Picture 64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38F1655-6EBB-B8C4-D1D7-5B52E5B1E7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6A2D74A2-8607-A4AC-715E-5092B0F244A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8" name="Picture 63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080D883-CCB6-398B-A89B-70FD01BED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9" name="Picture 63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EEC8116-7D89-F22C-4E43-9EE2C81D5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40" name="Picture 63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02B85A8-A445-2D6F-EFDE-3DA8D9428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CC32FBC0-C3A1-4CE8-C38F-57041A72DF0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1" name="Group 630">
                  <a:extLst>
                    <a:ext uri="{FF2B5EF4-FFF2-40B4-BE49-F238E27FC236}">
                      <a16:creationId xmlns:a16="http://schemas.microsoft.com/office/drawing/2014/main" id="{6DCFE29A-FEE8-DAE2-C9B9-24C3559D1E6A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35" name="Picture 63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FA93D1D-848A-91C9-9441-BD7822488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B19FC0E1-CAD6-74C2-C7D2-4F6047E94D52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2" name="Picture 63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8C51C37-8086-6E95-2EDC-9F206B4A2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3" name="Picture 63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951706D-D47F-E5BE-9901-D68D323A8A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34" name="Picture 63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D1584FF8-106E-B803-076C-2FE84DD04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A31BDDDE-D990-CA66-C58E-4CD43716F598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109FFBE-428B-F7ED-00E4-755CABDA799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29" name="Picture 62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4B6FCBE-C0BA-BF0F-37A6-2190B2B91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1EA998F5-51CF-5534-C315-8ADE6F27B103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26" name="Picture 62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0AAB817-4A48-C8D0-205E-EBBAA777C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27" name="Picture 62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6F4B7D27-F97B-FD2D-F603-82DF02DBE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28" name="Picture 62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8D0DF101-5022-FACF-9E48-DF4439D76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067B6801-3F20-D120-FB41-2BA43DD2E9F1}"/>
              </a:ext>
            </a:extLst>
          </p:cNvPr>
          <p:cNvGrpSpPr/>
          <p:nvPr/>
        </p:nvGrpSpPr>
        <p:grpSpPr>
          <a:xfrm>
            <a:off x="3023820" y="2782531"/>
            <a:ext cx="3518804" cy="6046465"/>
            <a:chOff x="1144220" y="2782530"/>
            <a:chExt cx="351880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44220" y="2782530"/>
              <a:ext cx="2556881" cy="6046465"/>
            </a:xfrm>
            <a:prstGeom prst="rect">
              <a:avLst/>
            </a:prstGeom>
          </p:spPr>
        </p:pic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C6063603-7A82-B57E-187D-563F22461DF8}"/>
                </a:ext>
              </a:extLst>
            </p:cNvPr>
            <p:cNvGrpSpPr/>
            <p:nvPr/>
          </p:nvGrpSpPr>
          <p:grpSpPr>
            <a:xfrm>
              <a:off x="1991539" y="5466848"/>
              <a:ext cx="2671485" cy="3017486"/>
              <a:chOff x="1991539" y="5466848"/>
              <a:chExt cx="2671485" cy="3017486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991539" y="5836838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2279999" y="7675097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2426001" y="6455240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2098803" y="7072428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111928" y="5466848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752177" y="5482591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3279413" y="5485716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A395706-808A-AC5D-4156-A7F500C21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426001" y="5634256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A26F76-E567-EBAB-A445-9EC7BAC1C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771636" y="5641889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F5A017-4A11-9B38-711E-8E4366BE4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609741" y="5804781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099A035-D549-FF16-5CFC-39A0EDEC1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210032" y="5826677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363D130-7B32-41F1-4006-E26D7686CE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145443" y="5631505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725B7E3-B949-3689-15A4-F9A930FCC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057468" y="5819252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C81FFF1-2C1F-C01B-FFF7-A8FBFE21CA61}"/>
                  </a:ext>
                </a:extLst>
              </p:cNvPr>
              <p:cNvGrpSpPr/>
              <p:nvPr/>
            </p:nvGrpSpPr>
            <p:grpSpPr>
              <a:xfrm>
                <a:off x="3641088" y="5627958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DED833C-A13E-59EB-CC7B-8083AFD09BC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48" name="Picture 47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1897220F-576E-1577-90CF-53B9D814DA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5696E37-2001-CDED-324B-175D4705FC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03" name="Picture 50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45B5E9A-2623-97B9-CA61-1B089089A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574B96-5EBC-517F-D43E-2AFF898BF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0F2B261-255C-063C-52C3-75CEEEC6F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C0584163-8B2C-24A9-6560-0784BD31A79D}"/>
                  </a:ext>
                </a:extLst>
              </p:cNvPr>
              <p:cNvGrpSpPr/>
              <p:nvPr/>
            </p:nvGrpSpPr>
            <p:grpSpPr>
              <a:xfrm>
                <a:off x="4058153" y="5621654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A1312D9C-C635-A6A3-287C-157EEC2A12B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36" name="Picture 335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A3B58BF-4E7C-33CE-5A66-26ECD0A41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5BF3BE9-8A68-B575-89F8-B1DA587044C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33" name="Picture 33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C737469-6EC0-C4AE-E1F3-49098D3EB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34" name="Picture 33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3C95FC3-783D-87A2-6B9E-28A86E637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35" name="Picture 334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4D71B35B-E102-0D9C-D27B-7F5280E4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C2CF443-125B-6CDB-570F-F02C47C559B7}"/>
                  </a:ext>
                </a:extLst>
              </p:cNvPr>
              <p:cNvGrpSpPr/>
              <p:nvPr/>
            </p:nvGrpSpPr>
            <p:grpSpPr>
              <a:xfrm>
                <a:off x="3497963" y="5732763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1BEF10C0-7867-97F2-FA4C-A0617D2E8C7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43" name="Picture 34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7722DBB-5B78-E081-AEBF-C08CA55A4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ABC66458-7898-79B7-6D82-18C37E307B3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0" name="Picture 33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8FAC856-AFA0-A965-07FD-E696BAC13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1" name="Picture 34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554E1F2-8D29-161C-F4F6-1E9C5D6C6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2" name="Picture 34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F62BEC-27EE-9056-F2F5-C066E44BEF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EED4868F-979A-CF7B-7CED-0B2492E06578}"/>
                  </a:ext>
                </a:extLst>
              </p:cNvPr>
              <p:cNvGrpSpPr/>
              <p:nvPr/>
            </p:nvGrpSpPr>
            <p:grpSpPr>
              <a:xfrm>
                <a:off x="3955163" y="5753697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C99E5F3F-F196-0146-1128-6CAC430113A0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0" name="Picture 349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470E190-67F6-59CC-25DA-7EE628FE95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C0F5D276-DAC8-AD06-4889-5ED610D5420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7" name="Picture 346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63DF8AF-3D0A-BB54-18E5-F65208A80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8" name="Picture 347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383674E-657E-8484-15E5-9D2E3EC90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9" name="Picture 348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026FF1D-280E-940E-FF58-A7CF98B5B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90629B2B-F097-7C70-1940-A30FC994F76A}"/>
                  </a:ext>
                </a:extLst>
              </p:cNvPr>
              <p:cNvGrpSpPr/>
              <p:nvPr/>
            </p:nvGrpSpPr>
            <p:grpSpPr>
              <a:xfrm>
                <a:off x="3436695" y="586884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C3B43A34-9DAE-2BC3-5DCD-F2D34927404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7" name="Picture 35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481EB9B8-57F8-C9F9-D0BA-A7A47CFEF9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22E64580-0B80-D082-752C-F9AF63D60B5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54" name="Picture 35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D3A6ABF-DA5B-CC15-A34A-159CD77D0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55" name="Picture 35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1D3841F-D6C9-4F15-8A5D-A3BF87BAD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56" name="Picture 35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1429EEDB-BE2A-C43B-A9BE-F3DD45382B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CFE8D78-7096-8B80-D97F-257D5579E455}"/>
                  </a:ext>
                </a:extLst>
              </p:cNvPr>
              <p:cNvGrpSpPr/>
              <p:nvPr/>
            </p:nvGrpSpPr>
            <p:grpSpPr>
              <a:xfrm>
                <a:off x="3819003" y="586268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C67070C-37EA-9D42-DA3E-BC72942AA6E2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65" name="Picture 36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2F897C8-BF78-D3D8-00FB-927C443A5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66" name="Oval 365">
                    <a:extLst>
                      <a:ext uri="{FF2B5EF4-FFF2-40B4-BE49-F238E27FC236}">
                        <a16:creationId xmlns:a16="http://schemas.microsoft.com/office/drawing/2014/main" id="{16F80CAA-65BC-68EB-1C11-064761668A0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62" name="Picture 36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2C8EF814-2E5D-A56B-6F9C-75552B7DD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63" name="Picture 36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439C191-EEB4-4959-E180-101195BD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64" name="Picture 36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E2F61115-AA48-08D3-B91E-548D37D00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6A1E0-43AB-B955-231E-86ABAD1616E2}"/>
              </a:ext>
            </a:extLst>
          </p:cNvPr>
          <p:cNvGrpSpPr/>
          <p:nvPr/>
        </p:nvGrpSpPr>
        <p:grpSpPr>
          <a:xfrm>
            <a:off x="870719" y="-545944"/>
            <a:ext cx="3650574" cy="3286891"/>
            <a:chOff x="2686602" y="1511093"/>
            <a:chExt cx="3187986" cy="2870388"/>
          </a:xfrm>
        </p:grpSpPr>
        <p:pic>
          <p:nvPicPr>
            <p:cNvPr id="13" name="Picture 12" descr="A gold key with a hole&#10;&#10;Description automatically generated">
              <a:extLst>
                <a:ext uri="{FF2B5EF4-FFF2-40B4-BE49-F238E27FC236}">
                  <a16:creationId xmlns:a16="http://schemas.microsoft.com/office/drawing/2014/main" id="{23DD07D3-9E61-41E9-D820-089EA7648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4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14" name="Picture 13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ADB7E38C-1177-17EF-2ABD-5EA53126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7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C08017-7804-D053-2C40-C3AC82D090EB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1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7071E-6 3.72549E-6 L 0.35906 0.00592 L 0.52762 0.00592 L 2.07071E-6 3.72549E-6 Z " pathEditMode="relative" rAng="0" ptsTypes="AAAA">
                                      <p:cBhvr>
                                        <p:cTn id="10" dur="42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3" y="2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2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180088-EA0E-D6E1-D79C-92AD237F7712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F094B-01B0-550B-0701-7A090513EBBF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8B470-9F10-CD42-C89E-E9F1117947B5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B9C2E-8B0A-094A-1D59-FBBBC5E4D78E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CE7DC-22DD-3FF1-EED6-009FA24A1684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879D95-0E47-0439-9E9D-0AAB611A3903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BA3C7-E7E8-D8FA-D463-CEE249E7A420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0C397B-64BD-EDE9-50F8-1F4A50CC3225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609372" y="356931"/>
            <a:ext cx="7264491" cy="1931182"/>
            <a:chOff x="6662223" y="1326125"/>
            <a:chExt cx="3874986" cy="2743244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662223" y="1326125"/>
              <a:ext cx="3874986" cy="2743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676650" y="1471755"/>
              <a:ext cx="3846130" cy="249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Following </a:t>
              </a:r>
              <a:r>
                <a:rPr lang="en-US" sz="3600" b="1"/>
                <a:t>Column 3 </a:t>
              </a:r>
              <a:r>
                <a:rPr lang="en-US" sz="3600" i="1"/>
                <a:t>Total Projected Servings, </a:t>
              </a:r>
              <a:r>
                <a:rPr lang="en-US" sz="3600"/>
                <a:t>fill the beverage cooler with milk for lunch</a:t>
              </a:r>
              <a:r>
                <a:rPr lang="en-US" sz="3600" i="1"/>
                <a:t>.</a:t>
              </a:r>
            </a:p>
          </p:txBody>
        </p:sp>
      </p:grpSp>
      <p:pic>
        <p:nvPicPr>
          <p:cNvPr id="39" name="Picture 38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E78D1495-E743-B926-FB43-DD26C5DF5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93771" y="3666648"/>
            <a:ext cx="7988976" cy="4975537"/>
          </a:xfrm>
          <a:prstGeom prst="rect">
            <a:avLst/>
          </a:prstGeom>
        </p:spPr>
      </p:pic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A13FBA3-BF9C-18F3-3635-5DB084FE6B22}"/>
              </a:ext>
            </a:extLst>
          </p:cNvPr>
          <p:cNvGrpSpPr/>
          <p:nvPr/>
        </p:nvGrpSpPr>
        <p:grpSpPr>
          <a:xfrm>
            <a:off x="6725371" y="6363810"/>
            <a:ext cx="4231062" cy="702943"/>
            <a:chOff x="4845771" y="6363809"/>
            <a:chExt cx="4231062" cy="70294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F1BD3C-839E-D6D3-DFB4-AF48CE2006B6}"/>
                </a:ext>
              </a:extLst>
            </p:cNvPr>
            <p:cNvGrpSpPr/>
            <p:nvPr/>
          </p:nvGrpSpPr>
          <p:grpSpPr>
            <a:xfrm>
              <a:off x="7658100" y="6392520"/>
              <a:ext cx="1418733" cy="525107"/>
              <a:chOff x="951369" y="6616131"/>
              <a:chExt cx="618383" cy="33965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22E18E-254F-43E4-BBB1-E60E0274A70D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2" name="Picture 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74D5021-543D-F6C6-F3E7-261176E1C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C74788A-56D8-88DC-071E-E6ABE5BBF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08D7C00F-6A47-5AF3-2E4A-8A71E9326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131181C-EEB9-9307-EF5C-783DDC45B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D123AB2-AC00-D89B-6F18-24704F693B26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5" name="Picture 4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771EEA72-D29E-12DF-E1B9-E43B45390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51883A3-FC8A-A33D-35DC-7074AA63C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DA4B5AF-2AC3-1821-8025-AA9493A94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CFB7607-F6E5-1357-16EC-E5244164D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7AD5841-D168-3B99-D1BF-CF911B793FCE}"/>
                </a:ext>
              </a:extLst>
            </p:cNvPr>
            <p:cNvGrpSpPr/>
            <p:nvPr/>
          </p:nvGrpSpPr>
          <p:grpSpPr>
            <a:xfrm>
              <a:off x="7591012" y="6541645"/>
              <a:ext cx="1418733" cy="525107"/>
              <a:chOff x="951369" y="6616131"/>
              <a:chExt cx="618383" cy="33965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8285F7E-06E8-FFA7-F40B-46407F03CC02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49" name="Picture 44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37E3C5B-6102-C555-BB44-0D969F1D7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0" name="Picture 4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4C3F295-9928-649B-81E9-6D7DE0C1A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1" name="Picture 4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B5E594CE-9466-46E8-C92D-1E58D33E2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2" name="Picture 4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8DC9135-CF7A-69FD-131D-820A6B33F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46A6426-A791-14FF-6843-633BFC0CDC41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9" name="Picture 5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43C9AE1-407C-7581-3167-059D3C61AE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0" name="Picture 5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6553335-B1F9-7331-E382-6401C93C8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E1CBAFC-6FB1-B1BC-C202-13D021E3C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48" name="Picture 44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B4464E9-E189-B0FE-120F-9F03A2080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C57ACF9-31A5-681A-A1A7-AD58D9D8D44A}"/>
                </a:ext>
              </a:extLst>
            </p:cNvPr>
            <p:cNvGrpSpPr/>
            <p:nvPr/>
          </p:nvGrpSpPr>
          <p:grpSpPr>
            <a:xfrm>
              <a:off x="6033032" y="6363809"/>
              <a:ext cx="1702733" cy="421113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F51814ED-5451-2CFA-9E34-ED0DDB893F0A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9" name="Picture 458">
                  <a:extLst>
                    <a:ext uri="{FF2B5EF4-FFF2-40B4-BE49-F238E27FC236}">
                      <a16:creationId xmlns:a16="http://schemas.microsoft.com/office/drawing/2014/main" id="{A917AEBB-880D-565F-8498-D9B81107F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0" name="Picture 459">
                  <a:extLst>
                    <a:ext uri="{FF2B5EF4-FFF2-40B4-BE49-F238E27FC236}">
                      <a16:creationId xmlns:a16="http://schemas.microsoft.com/office/drawing/2014/main" id="{981D24A6-D45D-E7D0-36FE-E6898891E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1" name="Picture 460">
                  <a:extLst>
                    <a:ext uri="{FF2B5EF4-FFF2-40B4-BE49-F238E27FC236}">
                      <a16:creationId xmlns:a16="http://schemas.microsoft.com/office/drawing/2014/main" id="{57E6EC4C-CE0E-F6B6-DD3B-037D4852C8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7A3F4109-59C4-072B-AE80-0A12A1D46950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6" name="Picture 455">
                  <a:extLst>
                    <a:ext uri="{FF2B5EF4-FFF2-40B4-BE49-F238E27FC236}">
                      <a16:creationId xmlns:a16="http://schemas.microsoft.com/office/drawing/2014/main" id="{80E4C2A5-981B-F91C-2ECB-17E4DD1BC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7" name="Picture 456">
                  <a:extLst>
                    <a:ext uri="{FF2B5EF4-FFF2-40B4-BE49-F238E27FC236}">
                      <a16:creationId xmlns:a16="http://schemas.microsoft.com/office/drawing/2014/main" id="{DEE1041A-D3DB-8AA1-776E-E1779B893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8" name="Picture 457">
                  <a:extLst>
                    <a:ext uri="{FF2B5EF4-FFF2-40B4-BE49-F238E27FC236}">
                      <a16:creationId xmlns:a16="http://schemas.microsoft.com/office/drawing/2014/main" id="{8527D4FD-DEC1-FC24-77B5-A00F3C023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11C6CF9-0F20-999B-1A3F-41BC60FF35CA}"/>
                </a:ext>
              </a:extLst>
            </p:cNvPr>
            <p:cNvGrpSpPr/>
            <p:nvPr/>
          </p:nvGrpSpPr>
          <p:grpSpPr>
            <a:xfrm>
              <a:off x="5980117" y="6588670"/>
              <a:ext cx="1702733" cy="429518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7CC0A658-604A-C39F-5D35-224002623729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9" name="Picture 468">
                  <a:extLst>
                    <a:ext uri="{FF2B5EF4-FFF2-40B4-BE49-F238E27FC236}">
                      <a16:creationId xmlns:a16="http://schemas.microsoft.com/office/drawing/2014/main" id="{19A641CE-2CDA-3F41-CF77-5AF0D388C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0" name="Picture 469">
                  <a:extLst>
                    <a:ext uri="{FF2B5EF4-FFF2-40B4-BE49-F238E27FC236}">
                      <a16:creationId xmlns:a16="http://schemas.microsoft.com/office/drawing/2014/main" id="{91A8F7D5-A824-A445-5C54-F3AD92DF2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1" name="Picture 470">
                  <a:extLst>
                    <a:ext uri="{FF2B5EF4-FFF2-40B4-BE49-F238E27FC236}">
                      <a16:creationId xmlns:a16="http://schemas.microsoft.com/office/drawing/2014/main" id="{500CBA45-0521-B65D-E180-6A0913454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320A26A2-9D93-6449-7DE4-7A8AA6C0197E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8B5DC905-78B4-1C7F-CF3D-A1DF90BEA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7" name="Picture 466">
                  <a:extLst>
                    <a:ext uri="{FF2B5EF4-FFF2-40B4-BE49-F238E27FC236}">
                      <a16:creationId xmlns:a16="http://schemas.microsoft.com/office/drawing/2014/main" id="{52AF406D-679D-AD42-C4F1-CAAB32DF1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8" name="Picture 467">
                  <a:extLst>
                    <a:ext uri="{FF2B5EF4-FFF2-40B4-BE49-F238E27FC236}">
                      <a16:creationId xmlns:a16="http://schemas.microsoft.com/office/drawing/2014/main" id="{8B77F6A4-1A15-A959-9E07-137D3620D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BC6243E3-AC54-A691-7B9D-F2486DAEB17F}"/>
                </a:ext>
              </a:extLst>
            </p:cNvPr>
            <p:cNvGrpSpPr/>
            <p:nvPr/>
          </p:nvGrpSpPr>
          <p:grpSpPr>
            <a:xfrm>
              <a:off x="4845771" y="6400800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73" name="Picture 47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B8A3FD7-CABB-3927-F9B2-CCA6D726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4" name="Picture 47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257E8FC-121D-F2C1-2010-6B00AD4D4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7" name="Picture 47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F64C107-3BD6-EBE4-B7ED-831AC02E7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8" name="Picture 47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613D378B-BC8E-A775-E72D-E2E759515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9" name="Picture 478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F295913-83C3-C2E6-6E21-09353FA3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19E140FC-8C9C-9CD1-C7CE-4DD47395FCAF}"/>
                </a:ext>
              </a:extLst>
            </p:cNvPr>
            <p:cNvGrpSpPr/>
            <p:nvPr/>
          </p:nvGrpSpPr>
          <p:grpSpPr>
            <a:xfrm>
              <a:off x="4861634" y="6512051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81" name="Picture 480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534C6820-F353-141E-CD3A-DD31F6E46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2" name="Picture 48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03788A9-9F2D-42FC-41A1-76EE7A569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3" name="Picture 48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C6A291CF-B3F4-60C2-C882-B29ABFDDF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4" name="Picture 48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7230260-6B1A-7ACF-15BB-BDA20FB37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5" name="Picture 48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ADB6CA4-7FA2-C245-9E47-C83F42F78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01D5FC00-5CAC-BABF-CA2A-58392F58B4A7}"/>
              </a:ext>
            </a:extLst>
          </p:cNvPr>
          <p:cNvGrpSpPr/>
          <p:nvPr/>
        </p:nvGrpSpPr>
        <p:grpSpPr>
          <a:xfrm>
            <a:off x="1984410" y="2747327"/>
            <a:ext cx="3298006" cy="6046465"/>
            <a:chOff x="469273" y="2674563"/>
            <a:chExt cx="3298006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9273" y="2674563"/>
              <a:ext cx="2396463" cy="6046465"/>
            </a:xfrm>
            <a:prstGeom prst="rect">
              <a:avLst/>
            </a:prstGeom>
          </p:spPr>
        </p:pic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64682055-96B7-3942-5C27-3C8DDC96DE7E}"/>
                </a:ext>
              </a:extLst>
            </p:cNvPr>
            <p:cNvGrpSpPr/>
            <p:nvPr/>
          </p:nvGrpSpPr>
          <p:grpSpPr>
            <a:xfrm>
              <a:off x="1156174" y="5230524"/>
              <a:ext cx="2611105" cy="3145843"/>
              <a:chOff x="1156174" y="5230524"/>
              <a:chExt cx="2611105" cy="3145843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156174" y="5728871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444634" y="7567130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590636" y="6347273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263438" y="6964461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3A30C07-6663-1434-86F0-A27B4BD2B1FB}"/>
                  </a:ext>
                </a:extLst>
              </p:cNvPr>
              <p:cNvGrpSpPr/>
              <p:nvPr/>
            </p:nvGrpSpPr>
            <p:grpSpPr>
              <a:xfrm>
                <a:off x="2125180" y="5230524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E7999FA9-C20B-5312-8309-7DAE4CF1A8CF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5" name="Picture 24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88B330F-C896-AAE6-C763-EE882D5B7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FDBAFDF8-9381-F645-BDB8-765120D5C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F3DCA77-934B-7BAC-9FC4-8F6B0C60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560ABBC1-02F9-22D0-C85A-35C86D55D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BFF5599-70D6-AB06-3457-9B6A5320D36D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9" name="Picture 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4C23E53-1304-190A-7152-0F5D8B55C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E36E56E9-0342-6992-EAFC-F3CAABF9EA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FAC15BF-E070-E380-1687-F72954FB66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D388DF5-548A-B29B-EE2C-AE9631597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AF1597D-DCBB-63E0-880D-991E1F40890B}"/>
                  </a:ext>
                </a:extLst>
              </p:cNvPr>
              <p:cNvGrpSpPr/>
              <p:nvPr/>
            </p:nvGrpSpPr>
            <p:grpSpPr>
              <a:xfrm>
                <a:off x="1450635" y="5594528"/>
                <a:ext cx="700902" cy="469705"/>
                <a:chOff x="7478334" y="4458730"/>
                <a:chExt cx="617208" cy="18251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5D44AE2-07B4-A9B3-571B-D6FDEE460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4998F96-DBA2-4956-4467-8D4A2A06C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A890427-F8CE-DEA1-82CB-A6724BDD5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0D5801-25D1-DE0F-FB4A-8E5A8BD70F92}"/>
              </a:ext>
            </a:extLst>
          </p:cNvPr>
          <p:cNvGrpSpPr/>
          <p:nvPr/>
        </p:nvGrpSpPr>
        <p:grpSpPr>
          <a:xfrm>
            <a:off x="8245384" y="2485717"/>
            <a:ext cx="4544183" cy="1425967"/>
            <a:chOff x="8245384" y="2485717"/>
            <a:chExt cx="4544183" cy="14259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158E4EA-3ACB-E3F4-88B8-04E9E88A0EDA}"/>
                </a:ext>
              </a:extLst>
            </p:cNvPr>
            <p:cNvGrpSpPr/>
            <p:nvPr/>
          </p:nvGrpSpPr>
          <p:grpSpPr>
            <a:xfrm>
              <a:off x="8245384" y="2485717"/>
              <a:ext cx="4544183" cy="1400483"/>
              <a:chOff x="5832228" y="2443267"/>
              <a:chExt cx="3646393" cy="140048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EF2D25-698A-A203-EC9F-58851D28411E}"/>
                  </a:ext>
                </a:extLst>
              </p:cNvPr>
              <p:cNvSpPr/>
              <p:nvPr/>
            </p:nvSpPr>
            <p:spPr>
              <a:xfrm>
                <a:off x="5832228" y="2466473"/>
                <a:ext cx="3489506" cy="13772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FADEDD-A804-3EC3-D172-C9F2E4171101}"/>
                  </a:ext>
                </a:extLst>
              </p:cNvPr>
              <p:cNvGrpSpPr/>
              <p:nvPr/>
            </p:nvGrpSpPr>
            <p:grpSpPr>
              <a:xfrm>
                <a:off x="5913028" y="2443267"/>
                <a:ext cx="3565593" cy="1396429"/>
                <a:chOff x="5925303" y="2460248"/>
                <a:chExt cx="3565593" cy="139642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157A114-0EDF-B7C3-0EDD-C5E1CB8FBDC5}"/>
                    </a:ext>
                  </a:extLst>
                </p:cNvPr>
                <p:cNvSpPr txBox="1"/>
                <p:nvPr/>
              </p:nvSpPr>
              <p:spPr>
                <a:xfrm>
                  <a:off x="5925303" y="2460248"/>
                  <a:ext cx="3473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Chocolate Milk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60D0C8-7821-E92C-E37C-D276829EF708}"/>
                    </a:ext>
                  </a:extLst>
                </p:cNvPr>
                <p:cNvSpPr txBox="1"/>
                <p:nvPr/>
              </p:nvSpPr>
              <p:spPr>
                <a:xfrm>
                  <a:off x="5925303" y="2910482"/>
                  <a:ext cx="21865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1 % Low Fat Milk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BFD8D5E-42EE-3766-264B-DCBBC8D6F4A4}"/>
                    </a:ext>
                  </a:extLst>
                </p:cNvPr>
                <p:cNvSpPr txBox="1"/>
                <p:nvPr/>
              </p:nvSpPr>
              <p:spPr>
                <a:xfrm>
                  <a:off x="5980832" y="3333457"/>
                  <a:ext cx="351006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Non-Fat Milk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42B6EF1-EF71-E926-8123-0EDBF7A961F3}"/>
                  </a:ext>
                </a:extLst>
              </p:cNvPr>
              <p:cNvSpPr/>
              <p:nvPr/>
            </p:nvSpPr>
            <p:spPr>
              <a:xfrm>
                <a:off x="8617646" y="2466474"/>
                <a:ext cx="707415" cy="137727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D57E790-19FE-17AF-FFCB-5385C7B11030}"/>
                  </a:ext>
                </a:extLst>
              </p:cNvPr>
              <p:cNvCxnSpPr/>
              <p:nvPr/>
            </p:nvCxnSpPr>
            <p:spPr>
              <a:xfrm>
                <a:off x="8617646" y="2912930"/>
                <a:ext cx="70408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3D677B-E635-4AFB-1236-3AE9399EFE54}"/>
                  </a:ext>
                </a:extLst>
              </p:cNvPr>
              <p:cNvCxnSpPr/>
              <p:nvPr/>
            </p:nvCxnSpPr>
            <p:spPr>
              <a:xfrm>
                <a:off x="8617646" y="3377845"/>
                <a:ext cx="70408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FEC101-6A3E-697D-7E12-6901A20400B7}"/>
                </a:ext>
              </a:extLst>
            </p:cNvPr>
            <p:cNvSpPr txBox="1"/>
            <p:nvPr/>
          </p:nvSpPr>
          <p:spPr>
            <a:xfrm>
              <a:off x="11774429" y="2518090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A1F387-AF67-3019-ED61-FD2976E7C0D1}"/>
                </a:ext>
              </a:extLst>
            </p:cNvPr>
            <p:cNvSpPr txBox="1"/>
            <p:nvPr/>
          </p:nvSpPr>
          <p:spPr>
            <a:xfrm>
              <a:off x="11835656" y="294493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3EA7CC-C0BC-85EE-D829-8D561371C991}"/>
                </a:ext>
              </a:extLst>
            </p:cNvPr>
            <p:cNvSpPr txBox="1"/>
            <p:nvPr/>
          </p:nvSpPr>
          <p:spPr>
            <a:xfrm>
              <a:off x="11843236" y="3388464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6 0.00674 L 0.37753 0.09008 L 0.56285 0.09784 L 0.20094 0.06516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4" y="4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C4892D-4089-40A3-A957-4983B47E2DDE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94921"/>
              </p:ext>
            </p:extLst>
          </p:nvPr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7594600" y="1905001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2058767" y="3551244"/>
            <a:ext cx="2116246" cy="230832"/>
            <a:chOff x="179167" y="3551244"/>
            <a:chExt cx="211624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377300" cy="123671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773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7809" y="3586889"/>
              <a:ext cx="402674" cy="131898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2418739" y="5188439"/>
            <a:ext cx="9207996" cy="127853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2349141" y="5232025"/>
            <a:ext cx="9347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Book Antiqua" panose="02040602050305030304" pitchFamily="18" charset="0"/>
              </a:rPr>
              <a:t>Let’s check our progress!</a:t>
            </a:r>
          </a:p>
          <a:p>
            <a:pPr algn="ctr"/>
            <a:r>
              <a:rPr lang="en-US" sz="2800" b="1">
                <a:latin typeface="Book Antiqua" panose="02040602050305030304" pitchFamily="18" charset="0"/>
              </a:rPr>
              <a:t>Column 7</a:t>
            </a:r>
            <a:r>
              <a:rPr lang="en-US" sz="2800">
                <a:latin typeface="Book Antiqua" panose="02040602050305030304" pitchFamily="18" charset="0"/>
              </a:rPr>
              <a:t> is filled out, always double check for accuracy.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FD5E6-E0AE-C3A8-16B9-4C29E657845C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56470B-18BA-F72A-C08C-F70D65248C3A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FEAF1-BC81-C133-83A7-B26778D50D35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DA65E6F5-306D-E27C-33FC-7665A636AF2E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52088-23DF-EB97-1F3A-5571548ABCCC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611FC-0003-4507-1AC1-9D805CB93E86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C054908C-227A-7241-BC04-323486F612E6}"/>
              </a:ext>
            </a:extLst>
          </p:cNvPr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33" name="object 6">
            <a:extLst>
              <a:ext uri="{FF2B5EF4-FFF2-40B4-BE49-F238E27FC236}">
                <a16:creationId xmlns:a16="http://schemas.microsoft.com/office/drawing/2014/main" id="{B8408E3A-D99A-C056-E25A-8DAD6D4304AB}"/>
              </a:ext>
            </a:extLst>
          </p:cNvPr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EAD5C8E8-10AF-F479-E232-7849D43D87B8}"/>
              </a:ext>
            </a:extLst>
          </p:cNvPr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9E10B512-15C8-56B9-9E4D-58B4BC97C909}"/>
              </a:ext>
            </a:extLst>
          </p:cNvPr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232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C8D22-2C33-A631-5CE4-2C490A0B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887F7-3CA9-3F6E-C615-B5BD257C1CC8}"/>
              </a:ext>
            </a:extLst>
          </p:cNvPr>
          <p:cNvGrpSpPr/>
          <p:nvPr/>
        </p:nvGrpSpPr>
        <p:grpSpPr>
          <a:xfrm>
            <a:off x="0" y="-88338"/>
            <a:ext cx="13964824" cy="7962024"/>
            <a:chOff x="-3762" y="-28902"/>
            <a:chExt cx="13825124" cy="78220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7A96AE-1406-5318-9A50-031E0C9B43F2}"/>
                </a:ext>
              </a:extLst>
            </p:cNvPr>
            <p:cNvSpPr/>
            <p:nvPr/>
          </p:nvSpPr>
          <p:spPr>
            <a:xfrm>
              <a:off x="-1" y="20794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F46A02-9541-D770-D643-2579E1CBE8FF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1DE225E-0BB1-8E3F-5839-D671BFF7AA18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7F737FF1-7A76-E82D-75C0-20120D214CC5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25E53D-8853-2192-96E8-6B8410ABB45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D9523349-70E9-56FE-6CC3-66E387E043C8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318E338-E2C3-3B68-9588-33F4AD044F1F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25D9FE-B771-9521-24C8-BEB309CA0817}"/>
              </a:ext>
            </a:extLst>
          </p:cNvPr>
          <p:cNvSpPr txBox="1"/>
          <p:nvPr/>
        </p:nvSpPr>
        <p:spPr>
          <a:xfrm>
            <a:off x="1731464" y="1624041"/>
            <a:ext cx="10354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EMPLOYEE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DAILY MEAL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ALLOWANCE</a:t>
            </a:r>
          </a:p>
        </p:txBody>
      </p:sp>
    </p:spTree>
    <p:extLst>
      <p:ext uri="{BB962C8B-B14F-4D97-AF65-F5344CB8AC3E}">
        <p14:creationId xmlns:p14="http://schemas.microsoft.com/office/powerpoint/2010/main" val="376029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ACDD6-E375-1C53-1EFC-5E503798F89F}"/>
              </a:ext>
            </a:extLst>
          </p:cNvPr>
          <p:cNvSpPr txBox="1"/>
          <p:nvPr/>
        </p:nvSpPr>
        <p:spPr>
          <a:xfrm>
            <a:off x="2134458" y="578253"/>
            <a:ext cx="9548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The Purpose of the Production Record?</a:t>
            </a:r>
            <a:endParaRPr lang="en-US" sz="5000" b="1">
              <a:solidFill>
                <a:srgbClr val="0F6FC6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AC167-0CD8-79DD-10A6-D84E415B1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2657" y="4937935"/>
            <a:ext cx="3127716" cy="2109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E8C6EE-2F62-9636-8FE3-B36345423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306925">
            <a:off x="2388368" y="4806762"/>
            <a:ext cx="4114800" cy="26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308532-CB1B-C9BF-0AA8-A7C2FF5C5DC0}"/>
              </a:ext>
            </a:extLst>
          </p:cNvPr>
          <p:cNvSpPr txBox="1"/>
          <p:nvPr/>
        </p:nvSpPr>
        <p:spPr>
          <a:xfrm>
            <a:off x="6528977" y="5646858"/>
            <a:ext cx="222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Audit Year</a:t>
            </a:r>
          </a:p>
        </p:txBody>
      </p:sp>
      <p:graphicFrame>
        <p:nvGraphicFramePr>
          <p:cNvPr id="22" name="TextBox 2">
            <a:extLst>
              <a:ext uri="{FF2B5EF4-FFF2-40B4-BE49-F238E27FC236}">
                <a16:creationId xmlns:a16="http://schemas.microsoft.com/office/drawing/2014/main" id="{50E1D28A-F766-CD59-1A0D-7022A9913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838242"/>
              </p:ext>
            </p:extLst>
          </p:nvPr>
        </p:nvGraphicFramePr>
        <p:xfrm>
          <a:off x="2032000" y="1909354"/>
          <a:ext cx="10010438" cy="314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32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5051E-7 4.77124E-6 L 0.14899 -0.0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9" y="-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324E-6 2.4183E-6 L -0.1752 0.00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6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022" y="530565"/>
            <a:ext cx="10599651" cy="711503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Accounting for Employee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6571" y="2471575"/>
            <a:ext cx="8756072" cy="2278315"/>
          </a:xfrm>
        </p:spPr>
        <p:txBody>
          <a:bodyPr>
            <a:noAutofit/>
          </a:bodyPr>
          <a:lstStyle/>
          <a:p>
            <a:pPr marL="398463" lvl="2" indent="-21590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Allowance is one daily meal, either a student tray lunch or breakfast, including one beverage</a:t>
            </a:r>
          </a:p>
          <a:p>
            <a:pPr marL="398463" lvl="2" indent="-21590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 food items must be recorded on column 8 of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and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Faculty A La Carte Sales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and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Inventory 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" b="2159"/>
          <a:stretch/>
        </p:blipFill>
        <p:spPr>
          <a:xfrm>
            <a:off x="7027341" y="4749890"/>
            <a:ext cx="2944145" cy="2176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128" y="4637424"/>
            <a:ext cx="1925726" cy="24919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04FB2-5545-AA3C-7B24-E411BF2B494B}"/>
              </a:ext>
            </a:extLst>
          </p:cNvPr>
          <p:cNvSpPr txBox="1"/>
          <p:nvPr/>
        </p:nvSpPr>
        <p:spPr>
          <a:xfrm>
            <a:off x="-122382" y="1465085"/>
            <a:ext cx="12440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 food service employees are to complete the</a:t>
            </a:r>
          </a:p>
          <a:p>
            <a:pPr algn="ctr"/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Daily Meal Allowance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Form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to record their meals.</a:t>
            </a: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04827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36310" y="1574323"/>
            <a:ext cx="9006434" cy="2154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Adult meals consist of meals consumed by:</a:t>
            </a:r>
          </a:p>
          <a:p>
            <a:pPr marL="457200" indent="-27432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Food service employees </a:t>
            </a:r>
          </a:p>
          <a:p>
            <a:pPr marL="457200" indent="-27432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All other adults, other LAUSD employees, parents, or visitors on campus.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44329" r="30832" b="2407"/>
          <a:stretch/>
        </p:blipFill>
        <p:spPr>
          <a:xfrm>
            <a:off x="10401679" y="3311583"/>
            <a:ext cx="833002" cy="3959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2260601" y="3659068"/>
            <a:ext cx="7725939" cy="3084158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adult meals are recorded in Column 8.</a:t>
            </a:r>
          </a:p>
          <a:p>
            <a:pPr marL="457200" indent="-274320" defTabSz="1005840">
              <a:spcBef>
                <a:spcPts val="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differentiate between meals served to   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adults and employees, draw a line down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Column 8 </a:t>
            </a:r>
          </a:p>
          <a:p>
            <a:pPr marL="457200" indent="-274320" defTabSz="1005840">
              <a:spcBef>
                <a:spcPts val="77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“E” for employee, “A” for adult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0817583" y="4729461"/>
            <a:ext cx="1959" cy="25420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flipH="1">
            <a:off x="10817582" y="1894774"/>
            <a:ext cx="6073418" cy="3394689"/>
            <a:chOff x="2105519" y="1279032"/>
            <a:chExt cx="3089340" cy="1709945"/>
          </a:xfrm>
        </p:grpSpPr>
        <p:sp>
          <p:nvSpPr>
            <p:cNvPr id="10" name="Freeform: Shape 22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23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27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362342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51583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22C4B-EAAC-7697-231A-519FF0C33F75}"/>
              </a:ext>
            </a:extLst>
          </p:cNvPr>
          <p:cNvGrpSpPr/>
          <p:nvPr/>
        </p:nvGrpSpPr>
        <p:grpSpPr>
          <a:xfrm>
            <a:off x="2946400" y="6169250"/>
            <a:ext cx="5658980" cy="954107"/>
            <a:chOff x="2199710" y="6437293"/>
            <a:chExt cx="5658980" cy="9541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DBA63B-92BE-C2DD-CC81-D08543AE44B0}"/>
                </a:ext>
              </a:extLst>
            </p:cNvPr>
            <p:cNvSpPr/>
            <p:nvPr/>
          </p:nvSpPr>
          <p:spPr>
            <a:xfrm>
              <a:off x="2438400" y="6513493"/>
              <a:ext cx="5420290" cy="8421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02920"/>
              <a:endParaRPr lang="en-US" sz="1485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885B3-B870-4E05-22B4-3A5BE3EADA2A}"/>
                </a:ext>
              </a:extLst>
            </p:cNvPr>
            <p:cNvSpPr txBox="1"/>
            <p:nvPr/>
          </p:nvSpPr>
          <p:spPr>
            <a:xfrm>
              <a:off x="2199710" y="6437293"/>
              <a:ext cx="5658980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>
              <a:spAutoFit/>
            </a:bodyPr>
            <a:lstStyle/>
            <a:p>
              <a:pPr marL="201168" algn="ctr" defTabSz="1005840">
                <a:spcBef>
                  <a:spcPts val="770"/>
                </a:spcBef>
                <a:buClr>
                  <a:srgbClr val="DF5327"/>
                </a:buClr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This will help when completing the Meals Revenue tab. 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10A6A55-4135-5876-DAF4-3342EC1F7F19}"/>
              </a:ext>
            </a:extLst>
          </p:cNvPr>
          <p:cNvSpPr txBox="1">
            <a:spLocks/>
          </p:cNvSpPr>
          <p:nvPr/>
        </p:nvSpPr>
        <p:spPr>
          <a:xfrm>
            <a:off x="667342" y="555569"/>
            <a:ext cx="10599651" cy="7115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to Record Adult Meals </a:t>
            </a:r>
          </a:p>
        </p:txBody>
      </p:sp>
    </p:spTree>
    <p:extLst>
      <p:ext uri="{BB962C8B-B14F-4D97-AF65-F5344CB8AC3E}">
        <p14:creationId xmlns:p14="http://schemas.microsoft.com/office/powerpoint/2010/main" val="31265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9885 L -0.00347 0.35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hool Cafeteria Background Images – Browse 5,078 Stock Photos, Vectors,  and Video | Adobe Stock">
            <a:extLst>
              <a:ext uri="{FF2B5EF4-FFF2-40B4-BE49-F238E27FC236}">
                <a16:creationId xmlns:a16="http://schemas.microsoft.com/office/drawing/2014/main" id="{61100B7D-F246-229E-E493-211B73B2C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9541"/>
          <a:stretch/>
        </p:blipFill>
        <p:spPr bwMode="auto">
          <a:xfrm>
            <a:off x="-1" y="-22189"/>
            <a:ext cx="13882255" cy="77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6CD9E7-FFD7-16E1-78EB-F96C7AB82261}"/>
              </a:ext>
            </a:extLst>
          </p:cNvPr>
          <p:cNvGrpSpPr/>
          <p:nvPr/>
        </p:nvGrpSpPr>
        <p:grpSpPr>
          <a:xfrm>
            <a:off x="2552402" y="574174"/>
            <a:ext cx="8722891" cy="1867783"/>
            <a:chOff x="1236394" y="435616"/>
            <a:chExt cx="8722891" cy="26531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117F9-264F-2CB9-885C-5F6AE9A98ACE}"/>
                </a:ext>
              </a:extLst>
            </p:cNvPr>
            <p:cNvSpPr/>
            <p:nvPr/>
          </p:nvSpPr>
          <p:spPr>
            <a:xfrm>
              <a:off x="1346994" y="435616"/>
              <a:ext cx="8512999" cy="2648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389BB2-2E51-90B4-D6BE-25BB972AE780}"/>
                </a:ext>
              </a:extLst>
            </p:cNvPr>
            <p:cNvSpPr txBox="1"/>
            <p:nvPr/>
          </p:nvSpPr>
          <p:spPr>
            <a:xfrm>
              <a:off x="1236394" y="509341"/>
              <a:ext cx="8722891" cy="257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All food service employees, permanent or substitute and the Food Services Manager are required to complete the “Daily Meal Allowance Record” when consuming food from the cafeteria.</a:t>
              </a:r>
              <a:endParaRPr lang="en-US" sz="2800" i="1"/>
            </a:p>
          </p:txBody>
        </p:sp>
      </p:grpSp>
      <p:pic>
        <p:nvPicPr>
          <p:cNvPr id="79" name="Picture 78" descr="A blank employee sign in a document&#10;&#10;Description automatically generated with medium confidence">
            <a:extLst>
              <a:ext uri="{FF2B5EF4-FFF2-40B4-BE49-F238E27FC236}">
                <a16:creationId xmlns:a16="http://schemas.microsoft.com/office/drawing/2014/main" id="{928BA0AC-84EC-C1E6-988A-800A232EC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6"/>
          <a:stretch/>
        </p:blipFill>
        <p:spPr>
          <a:xfrm>
            <a:off x="2226598" y="573116"/>
            <a:ext cx="6955551" cy="1636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1BAA851-36BB-589E-4CB5-34F463CEDBDF}"/>
              </a:ext>
            </a:extLst>
          </p:cNvPr>
          <p:cNvSpPr txBox="1"/>
          <p:nvPr/>
        </p:nvSpPr>
        <p:spPr>
          <a:xfrm>
            <a:off x="2383447" y="1099878"/>
            <a:ext cx="1360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Oswald Gomez V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B06B2F-8F64-2924-8C0C-53D770423513}"/>
              </a:ext>
            </a:extLst>
          </p:cNvPr>
          <p:cNvSpPr txBox="1"/>
          <p:nvPr/>
        </p:nvSpPr>
        <p:spPr>
          <a:xfrm>
            <a:off x="2505195" y="1283795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Kiki Johnson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1A8476-1213-16B6-AB32-895937261042}"/>
              </a:ext>
            </a:extLst>
          </p:cNvPr>
          <p:cNvSpPr txBox="1"/>
          <p:nvPr/>
        </p:nvSpPr>
        <p:spPr>
          <a:xfrm>
            <a:off x="2583406" y="1456841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Maria Md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4C2B39B-413F-17DA-E52C-48D1EBE89898}"/>
              </a:ext>
            </a:extLst>
          </p:cNvPr>
          <p:cNvSpPr txBox="1"/>
          <p:nvPr/>
        </p:nvSpPr>
        <p:spPr>
          <a:xfrm>
            <a:off x="3703459" y="1082513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7DF9F6-81E4-9585-09DA-92C95C84BDA5}"/>
              </a:ext>
            </a:extLst>
          </p:cNvPr>
          <p:cNvSpPr txBox="1"/>
          <p:nvPr/>
        </p:nvSpPr>
        <p:spPr>
          <a:xfrm>
            <a:off x="3681176" y="1262308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4556E8-9A95-3A07-E8CB-8C1F32F28C43}"/>
              </a:ext>
            </a:extLst>
          </p:cNvPr>
          <p:cNvSpPr txBox="1"/>
          <p:nvPr/>
        </p:nvSpPr>
        <p:spPr>
          <a:xfrm>
            <a:off x="3658098" y="1434583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997CE0-1A76-4E97-99F2-1F34520FBD0C}"/>
              </a:ext>
            </a:extLst>
          </p:cNvPr>
          <p:cNvSpPr txBox="1"/>
          <p:nvPr/>
        </p:nvSpPr>
        <p:spPr>
          <a:xfrm>
            <a:off x="4449907" y="1087132"/>
            <a:ext cx="925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Beef Burger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FBEA45-A10B-6265-6BC3-1AC9DAAD95EA}"/>
              </a:ext>
            </a:extLst>
          </p:cNvPr>
          <p:cNvSpPr txBox="1"/>
          <p:nvPr/>
        </p:nvSpPr>
        <p:spPr>
          <a:xfrm>
            <a:off x="4416126" y="1268616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E7D4E6-2CAA-B094-55CF-75FA3800B814}"/>
              </a:ext>
            </a:extLst>
          </p:cNvPr>
          <p:cNvSpPr txBox="1"/>
          <p:nvPr/>
        </p:nvSpPr>
        <p:spPr>
          <a:xfrm>
            <a:off x="4416386" y="1468132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70061A-E01C-A454-8428-3562C0AA4097}"/>
              </a:ext>
            </a:extLst>
          </p:cNvPr>
          <p:cNvSpPr txBox="1"/>
          <p:nvPr/>
        </p:nvSpPr>
        <p:spPr>
          <a:xfrm>
            <a:off x="5290316" y="1084900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9E51CC-2244-11A3-FAEA-C535EFA7D959}"/>
              </a:ext>
            </a:extLst>
          </p:cNvPr>
          <p:cNvSpPr txBox="1"/>
          <p:nvPr/>
        </p:nvSpPr>
        <p:spPr>
          <a:xfrm>
            <a:off x="5290316" y="1258642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0B1F6C-76EF-7908-0125-4035377CFC9E}"/>
              </a:ext>
            </a:extLst>
          </p:cNvPr>
          <p:cNvSpPr txBox="1"/>
          <p:nvPr/>
        </p:nvSpPr>
        <p:spPr>
          <a:xfrm>
            <a:off x="5276920" y="1443302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Orange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C8505A8-BF9F-F9FD-ECD1-728F4DBFA99B}"/>
              </a:ext>
            </a:extLst>
          </p:cNvPr>
          <p:cNvSpPr txBox="1"/>
          <p:nvPr/>
        </p:nvSpPr>
        <p:spPr>
          <a:xfrm>
            <a:off x="5829322" y="1124391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Carrots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973CE1-716F-2EEF-641D-B9C548A10F12}"/>
              </a:ext>
            </a:extLst>
          </p:cNvPr>
          <p:cNvSpPr txBox="1"/>
          <p:nvPr/>
        </p:nvSpPr>
        <p:spPr>
          <a:xfrm>
            <a:off x="6474616" y="1111604"/>
            <a:ext cx="772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Choco Milk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AD4D9E2-5828-392C-893B-5734DE850E61}"/>
              </a:ext>
            </a:extLst>
          </p:cNvPr>
          <p:cNvSpPr txBox="1"/>
          <p:nvPr/>
        </p:nvSpPr>
        <p:spPr>
          <a:xfrm>
            <a:off x="6478623" y="127342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1% milk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2FE4C-ADC5-3E33-F382-43D9633372DF}"/>
              </a:ext>
            </a:extLst>
          </p:cNvPr>
          <p:cNvSpPr txBox="1"/>
          <p:nvPr/>
        </p:nvSpPr>
        <p:spPr>
          <a:xfrm>
            <a:off x="7149778" y="1080496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Oswald Gomez V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0149B8-DFDB-BC79-0942-49246EE45F8C}"/>
              </a:ext>
            </a:extLst>
          </p:cNvPr>
          <p:cNvSpPr txBox="1"/>
          <p:nvPr/>
        </p:nvSpPr>
        <p:spPr>
          <a:xfrm>
            <a:off x="7182395" y="1272543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Kiki Johnson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923003-B9CA-018A-A44C-F402C03E6BA3}"/>
              </a:ext>
            </a:extLst>
          </p:cNvPr>
          <p:cNvSpPr txBox="1"/>
          <p:nvPr/>
        </p:nvSpPr>
        <p:spPr>
          <a:xfrm>
            <a:off x="7272163" y="1452744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Maria Md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15ED7-C271-195D-4FB6-2B4EE4C231AC}"/>
              </a:ext>
            </a:extLst>
          </p:cNvPr>
          <p:cNvSpPr txBox="1"/>
          <p:nvPr/>
        </p:nvSpPr>
        <p:spPr>
          <a:xfrm>
            <a:off x="8372463" y="1071744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882340-4FA1-E164-7733-7398608D15BC}"/>
              </a:ext>
            </a:extLst>
          </p:cNvPr>
          <p:cNvSpPr txBox="1"/>
          <p:nvPr/>
        </p:nvSpPr>
        <p:spPr>
          <a:xfrm>
            <a:off x="8372463" y="1256081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E3E260-9889-88ED-CD25-A0211B919ECF}"/>
              </a:ext>
            </a:extLst>
          </p:cNvPr>
          <p:cNvSpPr txBox="1"/>
          <p:nvPr/>
        </p:nvSpPr>
        <p:spPr>
          <a:xfrm>
            <a:off x="8372463" y="1452744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4889506" y="3048001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92685D-0B38-BE46-0D35-295FE16024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9793" y="3632064"/>
            <a:ext cx="2719901" cy="560813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1392D-6209-05ED-F479-CE6CAE4196C0}"/>
              </a:ext>
            </a:extLst>
          </p:cNvPr>
          <p:cNvGrpSpPr/>
          <p:nvPr/>
        </p:nvGrpSpPr>
        <p:grpSpPr>
          <a:xfrm rot="21104608">
            <a:off x="7890546" y="3001526"/>
            <a:ext cx="3554999" cy="3917236"/>
            <a:chOff x="39999" y="1600200"/>
            <a:chExt cx="3511594" cy="4315391"/>
          </a:xfrm>
          <a:scene3d>
            <a:camera prst="perspectiveHeroicExtremeLeftFacing"/>
            <a:lightRig rig="threePt" dir="t"/>
          </a:scene3d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5FFA9B-828C-B3DA-EB14-C4A4EB49C9B2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52" name="Picture 51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B78F27BB-D5D4-327A-F972-057417C56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B56CBD4-FCF2-C290-EAD9-CE388CEA9F6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2765989" cy="4315391"/>
                <a:chOff x="-22789" y="1600200"/>
                <a:chExt cx="2765989" cy="4315391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333F0F2-CF05-9838-9114-DEB6A7E37FF5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68" name="Picture 67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32D64D56-F2FB-47A1-ED56-A4835CCCCE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F9D9303-67E1-38E7-B584-1E6F7903D983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3A86C41-22AD-08AD-A102-4B0C537537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2" name="Rectangle: Rounded Corners 71">
                        <a:extLst>
                          <a:ext uri="{FF2B5EF4-FFF2-40B4-BE49-F238E27FC236}">
                            <a16:creationId xmlns:a16="http://schemas.microsoft.com/office/drawing/2014/main" id="{9E1DCE0C-806A-4AF8-F6A4-CDC52B234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" name="Picture 72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E4E3FC1-D1C5-795A-57F0-E4DF2DEA6B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7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28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4922EE3A-856C-8B44-55D8-E0A379C4FE3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2F0F6193-73BA-87E0-55E7-6668ED0B3FD5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2721493" cy="4315391"/>
                  <a:chOff x="-22789" y="1600200"/>
                  <a:chExt cx="2721493" cy="4315391"/>
                </a:xfrm>
              </p:grpSpPr>
              <p:pic>
                <p:nvPicPr>
                  <p:cNvPr id="56" name="Picture 5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28E940F0-E565-5238-D9A9-D6C9FC0F09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5DE55F8E-9C88-FDD0-088D-D0F8B5F96C14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2708430" cy="3685475"/>
                    <a:chOff x="-22789" y="1600200"/>
                    <a:chExt cx="2708430" cy="3685475"/>
                  </a:xfrm>
                </p:grpSpPr>
                <p:pic>
                  <p:nvPicPr>
                    <p:cNvPr id="58" name="Picture 5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B1643E-A993-6189-3C25-06A894FC0B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Picture 5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276756D-468A-7A17-6998-88B6CDF590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DA5D8FE-D99F-B635-3242-968522595F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B6C1148-C5AF-05EC-93CF-AF5A1029C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6562FAFA-B035-FA7D-6C6C-8B77AF1A21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Picture 64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4FCB9BC1-ACC8-F0AB-798E-D2EA808A78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Picture 65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5582F07-E04B-9C92-316F-45F07AAE82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51" name="Picture 50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0D2EA970-2A94-8A18-8DB6-E18911E8A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2880970" y="6353410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Picture 74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73A75FCA-224A-FF4A-B9D4-EB29E8E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4192033" y="6359774"/>
            <a:ext cx="1318734" cy="467947"/>
          </a:xfrm>
          <a:prstGeom prst="rect">
            <a:avLst/>
          </a:prstGeom>
        </p:spPr>
      </p:pic>
      <p:pic>
        <p:nvPicPr>
          <p:cNvPr id="76" name="Picture 75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B7FDAF70-874D-A596-604C-FFA0A0FDCFD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6270661" y="6320651"/>
            <a:ext cx="1318734" cy="467947"/>
          </a:xfrm>
          <a:prstGeom prst="rect">
            <a:avLst/>
          </a:prstGeom>
        </p:spPr>
      </p:pic>
      <p:pic>
        <p:nvPicPr>
          <p:cNvPr id="105" name="Picture 104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8397F4B-416C-1786-7958-14229ADCA069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>
            <a:off x="3960341" y="6488244"/>
            <a:ext cx="526258" cy="526258"/>
          </a:xfrm>
          <a:prstGeom prst="rect">
            <a:avLst/>
          </a:prstGeom>
        </p:spPr>
      </p:pic>
      <p:pic>
        <p:nvPicPr>
          <p:cNvPr id="106" name="Picture 105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F0E7799-9BED-AB5F-488C-90FB82A1540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>
            <a:off x="7387788" y="6182853"/>
            <a:ext cx="526258" cy="526258"/>
          </a:xfrm>
          <a:prstGeom prst="rect">
            <a:avLst/>
          </a:prstGeom>
        </p:spPr>
      </p:pic>
      <p:pic>
        <p:nvPicPr>
          <p:cNvPr id="109" name="Picture 108" descr="A hamburger with lettuce and tomato&#10;&#10;Description automatically generated">
            <a:extLst>
              <a:ext uri="{FF2B5EF4-FFF2-40B4-BE49-F238E27FC236}">
                <a16:creationId xmlns:a16="http://schemas.microsoft.com/office/drawing/2014/main" id="{DDE24899-B03B-6D7A-4253-42831C7EF0D2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9"/>
              </a:ext>
            </a:extLst>
          </a:blip>
          <a:stretch>
            <a:fillRect/>
          </a:stretch>
        </p:blipFill>
        <p:spPr>
          <a:xfrm>
            <a:off x="6304133" y="6116807"/>
            <a:ext cx="670564" cy="67056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6E68D06-2CA0-1D08-8863-8B9535801D27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3367160" y="6505401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 descr="A bag of baby carrots&#10;&#10;Description automatically generated">
            <a:extLst>
              <a:ext uri="{FF2B5EF4-FFF2-40B4-BE49-F238E27FC236}">
                <a16:creationId xmlns:a16="http://schemas.microsoft.com/office/drawing/2014/main" id="{7C9FAE1C-7291-ECEB-02E7-781105F8317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6984458" y="6172580"/>
            <a:ext cx="410260" cy="502483"/>
          </a:xfrm>
          <a:prstGeom prst="rect">
            <a:avLst/>
          </a:prstGeom>
        </p:spPr>
      </p:pic>
      <p:pic>
        <p:nvPicPr>
          <p:cNvPr id="119" name="Picture 11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021ED9AB-E036-5E64-FF30-3669906E0149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816" b="97700" l="2610" r="96154">
                        <a14:foregroundMark x1="7219" y1="38093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86543" y2="21219"/>
                        <a14:foregroundMark x1="12810" y1="38369" x2="19643" y2="43947"/>
                        <a14:foregroundMark x1="86206" y1="21454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3865" y2="39479"/>
                        <a14:foregroundMark x1="39819" y1="39186" x2="57280" y2="69492"/>
                        <a14:foregroundMark x1="59316" y1="38225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2616" y1="38359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89542" y2="19132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  <a14:backgroundMark x1="0" y1="4545" x2="0" y2="4545"/>
                        <a14:backgroundMark x1="5128" y1="4545" x2="51282" y2="6818"/>
                        <a14:backgroundMark x1="51282" y1="6818" x2="97436" y2="4545"/>
                        <a14:backgroundMark x1="92308" y1="6818" x2="97436" y2="9091"/>
                        <a14:backgroundMark x1="94872" y1="11364" x2="97436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7"/>
              </a:ext>
            </a:extLst>
          </a:blip>
          <a:stretch>
            <a:fillRect/>
          </a:stretch>
        </p:blipFill>
        <p:spPr>
          <a:xfrm>
            <a:off x="7887095" y="6240526"/>
            <a:ext cx="316193" cy="46273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8EA939D-1F31-EC81-E5D7-76A39CA583D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93464" y="6471894"/>
            <a:ext cx="332756" cy="466287"/>
          </a:xfrm>
          <a:prstGeom prst="rect">
            <a:avLst/>
          </a:prstGeom>
        </p:spPr>
      </p:pic>
      <p:pic>
        <p:nvPicPr>
          <p:cNvPr id="77" name="Picture 76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947CE546-177F-D039-D5C5-A0EB7F40D7E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8670773" y="6307872"/>
            <a:ext cx="1318734" cy="46794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3766565-1920-B527-9F92-3C5FCB1BD99E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9542286" y="6382668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 descr="A close up of an orange&#10;&#10;Description automatically generated">
            <a:extLst>
              <a:ext uri="{FF2B5EF4-FFF2-40B4-BE49-F238E27FC236}">
                <a16:creationId xmlns:a16="http://schemas.microsoft.com/office/drawing/2014/main" id="{604F8255-9DD4-037C-1EE2-F530D57197B5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9000" l="334" r="94649">
                        <a14:foregroundMark x1="6689" y1="61375" x2="6689" y2="61375"/>
                        <a14:foregroundMark x1="53344" y1="92000" x2="53344" y2="92000"/>
                        <a14:foregroundMark x1="91472" y1="74250" x2="91472" y2="74250"/>
                        <a14:foregroundMark x1="94983" y1="62500" x2="78595" y2="85500"/>
                        <a14:foregroundMark x1="78595" y1="85500" x2="78595" y2="85500"/>
                        <a14:foregroundMark x1="92140" y1="66250" x2="51171" y2="99000"/>
                        <a14:foregroundMark x1="45485" y1="33500" x2="61371" y2="43750"/>
                        <a14:foregroundMark x1="52676" y1="29250" x2="36957" y2="36125"/>
                        <a14:foregroundMark x1="21070" y1="53875" x2="334" y2="65750"/>
                        <a14:foregroundMark x1="47659" y1="30750" x2="59197" y2="30750"/>
                        <a14:foregroundMark x1="52007" y1="30750" x2="49164" y2="39375"/>
                        <a14:foregroundMark x1="54181" y1="34625" x2="44816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9037000" y="6465424"/>
            <a:ext cx="364796" cy="48802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229205E-81EF-8D57-2C36-AADDCFEDB48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777927" y="5922428"/>
            <a:ext cx="384628" cy="107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9258910" y="529569"/>
            <a:ext cx="2551083" cy="1904759"/>
            <a:chOff x="7247702" y="521783"/>
            <a:chExt cx="2551083" cy="19047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1853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21783"/>
              <a:ext cx="25022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 in </a:t>
              </a:r>
              <a:r>
                <a:rPr lang="en-US" sz="2800" b="1"/>
                <a:t>Column 8.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9404999" y="556133"/>
            <a:ext cx="2397195" cy="30469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1 Burger</a:t>
            </a:r>
          </a:p>
          <a:p>
            <a:r>
              <a:rPr lang="en-US" sz="2400"/>
              <a:t>2 Caesar Salads</a:t>
            </a:r>
          </a:p>
          <a:p>
            <a:r>
              <a:rPr lang="en-US" sz="2400"/>
              <a:t>2 Apples</a:t>
            </a:r>
          </a:p>
          <a:p>
            <a:r>
              <a:rPr lang="en-US" sz="2400"/>
              <a:t>1 Orange</a:t>
            </a:r>
          </a:p>
          <a:p>
            <a:r>
              <a:rPr lang="en-US" sz="2400"/>
              <a:t>1 Baby Carrots</a:t>
            </a:r>
          </a:p>
          <a:p>
            <a:r>
              <a:rPr lang="en-US" sz="2400"/>
              <a:t>1 Potato Wedges</a:t>
            </a:r>
          </a:p>
          <a:p>
            <a:r>
              <a:rPr lang="en-US" sz="2400"/>
              <a:t>1 Choco Milk</a:t>
            </a:r>
          </a:p>
          <a:p>
            <a:r>
              <a:rPr lang="en-US" sz="2400"/>
              <a:t>1 (1%) Milk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1D417-EF9D-C800-5363-7A611EB4D884}"/>
              </a:ext>
            </a:extLst>
          </p:cNvPr>
          <p:cNvSpPr txBox="1"/>
          <p:nvPr/>
        </p:nvSpPr>
        <p:spPr>
          <a:xfrm>
            <a:off x="1524634" y="89489"/>
            <a:ext cx="10768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/>
              <a:t>Document employee meals using the </a:t>
            </a:r>
            <a:r>
              <a:rPr lang="en-US" sz="2700" b="1" i="1"/>
              <a:t>Daily Meal Allowance Record</a:t>
            </a:r>
            <a:r>
              <a:rPr lang="en-US" sz="27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30279-A9EE-5F94-ADA7-515C60D8B6C9}"/>
              </a:ext>
            </a:extLst>
          </p:cNvPr>
          <p:cNvSpPr txBox="1"/>
          <p:nvPr/>
        </p:nvSpPr>
        <p:spPr>
          <a:xfrm>
            <a:off x="5860935" y="1436938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Wedges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9" grpId="0" animBg="1"/>
      <p:bldP spid="11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nu&#10;&#10;AI-generated content may be incorrect.">
            <a:extLst>
              <a:ext uri="{FF2B5EF4-FFF2-40B4-BE49-F238E27FC236}">
                <a16:creationId xmlns:a16="http://schemas.microsoft.com/office/drawing/2014/main" id="{85C40735-8BD8-A1B4-F373-3FB2E579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207" y="1813456"/>
            <a:ext cx="6142182" cy="4607657"/>
          </a:xfrm>
          <a:prstGeom prst="rect">
            <a:avLst/>
          </a:prstGeom>
          <a:ln w="38100">
            <a:solidFill>
              <a:srgbClr val="0F6FC6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065197-8C4A-0B92-25A6-4071C3EF099F}"/>
              </a:ext>
            </a:extLst>
          </p:cNvPr>
          <p:cNvSpPr txBox="1">
            <a:spLocks/>
          </p:cNvSpPr>
          <p:nvPr/>
        </p:nvSpPr>
        <p:spPr>
          <a:xfrm>
            <a:off x="574436" y="639784"/>
            <a:ext cx="10599651" cy="7115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Claiming Employee Meals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0A70F-2F45-5BFC-A7B3-7A39859AEDBF}"/>
              </a:ext>
            </a:extLst>
          </p:cNvPr>
          <p:cNvSpPr txBox="1"/>
          <p:nvPr/>
        </p:nvSpPr>
        <p:spPr>
          <a:xfrm>
            <a:off x="667342" y="2287775"/>
            <a:ext cx="58775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k Antiqua" panose="02040602050305030304" pitchFamily="18" charset="0"/>
              </a:rPr>
              <a:t>Managers will input all employee meals using the managers terminal following their Daily Meal Allowance Form and Production Worksheet Column 8.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FA293-5B2F-E027-CF5B-5BB1732B8E56}"/>
              </a:ext>
            </a:extLst>
          </p:cNvPr>
          <p:cNvSpPr txBox="1"/>
          <p:nvPr/>
        </p:nvSpPr>
        <p:spPr>
          <a:xfrm>
            <a:off x="6501756" y="6494053"/>
            <a:ext cx="674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Book Antiqua" panose="02040602050305030304" pitchFamily="18" charset="0"/>
              </a:rPr>
              <a:t>FSD Website &gt; Heartland Resources</a:t>
            </a:r>
          </a:p>
        </p:txBody>
      </p:sp>
    </p:spTree>
    <p:extLst>
      <p:ext uri="{BB962C8B-B14F-4D97-AF65-F5344CB8AC3E}">
        <p14:creationId xmlns:p14="http://schemas.microsoft.com/office/powerpoint/2010/main" val="501745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947764" y="648075"/>
            <a:ext cx="622798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Begins!!!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131" y="566364"/>
            <a:ext cx="9508923" cy="773394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Accounting for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6234" y="2543535"/>
            <a:ext cx="11607502" cy="2654364"/>
          </a:xfrm>
        </p:spPr>
        <p:txBody>
          <a:bodyPr>
            <a:noAutofit/>
          </a:bodyPr>
          <a:lstStyle/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If the adult has an account in MCS, payments can be made through </a:t>
            </a:r>
            <a:r>
              <a:rPr lang="en-US" sz="2800" i="1" err="1">
                <a:latin typeface="Arial" panose="020B0604020202020204" pitchFamily="34" charset="0"/>
                <a:cs typeface="Arial" panose="020B0604020202020204" pitchFamily="34" charset="0"/>
              </a:rPr>
              <a:t>MySchoolBucks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Record all adult purchases on the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Faculty A La Carte Sales and Inventory Form</a:t>
            </a:r>
          </a:p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Sales and Cash Reconciliation Form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record adult sales for the week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981" y="4897886"/>
            <a:ext cx="2126146" cy="2615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872" y="4897886"/>
            <a:ext cx="2009380" cy="26001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37B04E5-275B-D02E-54E0-9F236682CAB6}"/>
              </a:ext>
            </a:extLst>
          </p:cNvPr>
          <p:cNvSpPr txBox="1">
            <a:spLocks/>
          </p:cNvSpPr>
          <p:nvPr/>
        </p:nvSpPr>
        <p:spPr>
          <a:xfrm>
            <a:off x="2093970" y="1348239"/>
            <a:ext cx="9007084" cy="480561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F6FC6"/>
              </a:buClr>
              <a:buFont typeface="Arial" panose="020B0604020202020204" pitchFamily="34" charset="0"/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Adult meals can be sold as a la carte or by tray</a:t>
            </a:r>
          </a:p>
        </p:txBody>
      </p:sp>
      <p:pic>
        <p:nvPicPr>
          <p:cNvPr id="11" name="Picture 10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B0F36327-909C-7384-C996-5AE0FA74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6393" r="15195" b="8122"/>
          <a:stretch/>
        </p:blipFill>
        <p:spPr>
          <a:xfrm>
            <a:off x="3061039" y="5476621"/>
            <a:ext cx="2547607" cy="123828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37C07-559B-DB6F-86F3-FDD473F660F2}"/>
              </a:ext>
            </a:extLst>
          </p:cNvPr>
          <p:cNvSpPr/>
          <p:nvPr/>
        </p:nvSpPr>
        <p:spPr>
          <a:xfrm>
            <a:off x="4161253" y="5765121"/>
            <a:ext cx="836163" cy="5672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809B5-DB73-EF38-DCDB-7369985B10C3}"/>
              </a:ext>
            </a:extLst>
          </p:cNvPr>
          <p:cNvSpPr txBox="1"/>
          <p:nvPr/>
        </p:nvSpPr>
        <p:spPr>
          <a:xfrm>
            <a:off x="4131735" y="581819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urier New" panose="02070309020205020404" pitchFamily="49" charset="0"/>
                <a:cs typeface="Courier New" panose="02070309020205020404" pitchFamily="49" charset="0"/>
              </a:rPr>
              <a:t>Adult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FAFCBC5-D3F6-DA23-2053-1C9410A650A9}"/>
              </a:ext>
            </a:extLst>
          </p:cNvPr>
          <p:cNvSpPr txBox="1">
            <a:spLocks/>
          </p:cNvSpPr>
          <p:nvPr/>
        </p:nvSpPr>
        <p:spPr>
          <a:xfrm>
            <a:off x="1957055" y="1857502"/>
            <a:ext cx="9007084" cy="541783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F6FC6"/>
              </a:buClr>
              <a:buFont typeface="Arial" panose="020B0604020202020204" pitchFamily="34" charset="0"/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Charge meals under “Adult” on the POS</a:t>
            </a:r>
          </a:p>
        </p:txBody>
      </p:sp>
    </p:spTree>
    <p:extLst>
      <p:ext uri="{BB962C8B-B14F-4D97-AF65-F5344CB8AC3E}">
        <p14:creationId xmlns:p14="http://schemas.microsoft.com/office/powerpoint/2010/main" val="1055962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7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0FB0E204-8885-E719-9122-72A687DAC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62138" y="159227"/>
            <a:ext cx="1255662" cy="1940568"/>
          </a:xfrm>
          <a:prstGeom prst="rect">
            <a:avLst/>
          </a:prstGeom>
        </p:spPr>
      </p:pic>
      <p:pic>
        <p:nvPicPr>
          <p:cNvPr id="43" name="Picture 42" descr="A cartoon of a person&#10;&#10;Description automatically generated">
            <a:extLst>
              <a:ext uri="{FF2B5EF4-FFF2-40B4-BE49-F238E27FC236}">
                <a16:creationId xmlns:a16="http://schemas.microsoft.com/office/drawing/2014/main" id="{40648E8B-AF79-4FDB-1815-A7C4B184E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88" b="94748" l="10000" r="90000">
                        <a14:foregroundMark x1="45000" y1="22830" x2="50429" y2="30332"/>
                        <a14:foregroundMark x1="50429" y1="30332" x2="59857" y2="24973"/>
                        <a14:foregroundMark x1="59857" y1="24973" x2="59714" y2="23151"/>
                        <a14:foregroundMark x1="47429" y1="5788" x2="49857" y2="12111"/>
                        <a14:foregroundMark x1="41286" y1="23794" x2="49143" y2="33012"/>
                        <a14:foregroundMark x1="56429" y1="94748" x2="56429" y2="94748"/>
                        <a14:foregroundMark x1="45714" y1="94534" x2="45714" y2="94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52035" y="805294"/>
            <a:ext cx="4292561" cy="54512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5002" b="35746"/>
          <a:stretch/>
        </p:blipFill>
        <p:spPr>
          <a:xfrm>
            <a:off x="5765801" y="4398281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7E36E0A-1584-1121-A938-37FA6AD02ED3}"/>
              </a:ext>
            </a:extLst>
          </p:cNvPr>
          <p:cNvSpPr/>
          <p:nvPr/>
        </p:nvSpPr>
        <p:spPr>
          <a:xfrm>
            <a:off x="7397557" y="3446179"/>
            <a:ext cx="3713600" cy="151895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7563562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7474865" y="4513175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5E3CACA-B892-0B71-E747-46A11BBA3E8A}"/>
              </a:ext>
            </a:extLst>
          </p:cNvPr>
          <p:cNvSpPr/>
          <p:nvPr/>
        </p:nvSpPr>
        <p:spPr>
          <a:xfrm>
            <a:off x="7490105" y="38862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CC5008-1A01-433A-71B0-3F62B98AB697}"/>
              </a:ext>
            </a:extLst>
          </p:cNvPr>
          <p:cNvSpPr/>
          <p:nvPr/>
        </p:nvSpPr>
        <p:spPr>
          <a:xfrm>
            <a:off x="7490105" y="4354002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837724E9-E9B6-372E-3D9B-618847245EF2}"/>
              </a:ext>
            </a:extLst>
          </p:cNvPr>
          <p:cNvSpPr/>
          <p:nvPr/>
        </p:nvSpPr>
        <p:spPr>
          <a:xfrm flipV="1">
            <a:off x="7366000" y="3088119"/>
            <a:ext cx="3773870" cy="345475"/>
          </a:xfrm>
          <a:prstGeom prst="flowChartOffpage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6836594" y="4072149"/>
            <a:ext cx="1289038" cy="164896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10318844" y="4040538"/>
            <a:ext cx="1371600" cy="182880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7374562" y="4648200"/>
            <a:ext cx="3721523" cy="293868"/>
          </a:xfrm>
          <a:prstGeom prst="round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21B29C26-CC81-7AA0-9235-322E7BE21E3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10055" t="38591" r="8847" b="54793"/>
          <a:stretch/>
        </p:blipFill>
        <p:spPr>
          <a:xfrm>
            <a:off x="75635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1E8BEA-0069-009E-7066-B5D531DB15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666" y="4040630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E93CA6-0CD1-70E9-A59A-41FF31E882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912" y="4031329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50C3743-4521-D3D6-1153-E57369E6DF1A}"/>
              </a:ext>
            </a:extLst>
          </p:cNvPr>
          <p:cNvGrpSpPr/>
          <p:nvPr/>
        </p:nvGrpSpPr>
        <p:grpSpPr>
          <a:xfrm>
            <a:off x="8708413" y="3962932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941043F-C0D2-B62D-2FF7-EEE982EE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00DC540F-41E1-242F-7E3E-2FDFA6FC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E7E9A6-49AF-0D69-8B8A-DA6ACF667F5A}"/>
              </a:ext>
            </a:extLst>
          </p:cNvPr>
          <p:cNvGrpSpPr/>
          <p:nvPr/>
        </p:nvGrpSpPr>
        <p:grpSpPr>
          <a:xfrm>
            <a:off x="9360115" y="3964882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2E78968-BBD5-4541-2683-38978F50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578C98E-D164-BBC4-2138-4D3738F7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 rot="3843472">
            <a:off x="7273820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CA60C0-B7BA-9F1E-75B4-B99831E4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BFA3957A-59DF-F41D-DD77-AF37C0AC8F6D}"/>
              </a:ext>
            </a:extLst>
          </p:cNvPr>
          <p:cNvGrpSpPr/>
          <p:nvPr/>
        </p:nvGrpSpPr>
        <p:grpSpPr>
          <a:xfrm>
            <a:off x="5815237" y="4177183"/>
            <a:ext cx="1457709" cy="1141866"/>
            <a:chOff x="3935636" y="4177183"/>
            <a:chExt cx="1457709" cy="1141866"/>
          </a:xfrm>
        </p:grpSpPr>
        <p:pic>
          <p:nvPicPr>
            <p:cNvPr id="458" name="Picture 457" descr="A brown paper basket with white lines&#10;&#10;Description automatically generated">
              <a:extLst>
                <a:ext uri="{FF2B5EF4-FFF2-40B4-BE49-F238E27FC236}">
                  <a16:creationId xmlns:a16="http://schemas.microsoft.com/office/drawing/2014/main" id="{08651979-AAD1-E5CD-0F89-EF827C2A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4400" r="97400">
                          <a14:foregroundMark x1="4400" y1="38200" x2="23600" y2="48600"/>
                          <a14:foregroundMark x1="94000" y1="43400" x2="88400" y2="49600"/>
                          <a14:foregroundMark x1="93800" y1="43200" x2="97400" y2="4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3935636" y="4177183"/>
              <a:ext cx="1141866" cy="11418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1C90D9-48A4-7CC5-139E-3C849C56D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4690098" y="4499328"/>
              <a:ext cx="703247" cy="497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id="{2C706345-7D55-3ECA-FB7C-AA3DE195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6993" y="4395840"/>
              <a:ext cx="574227" cy="476777"/>
            </a:xfrm>
            <a:prstGeom prst="rect">
              <a:avLst/>
            </a:prstGeom>
          </p:spPr>
        </p:pic>
        <p:pic>
          <p:nvPicPr>
            <p:cNvPr id="466" name="Picture 465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8274E1F7-C747-6956-5155-467143ED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4"/>
                </a:ext>
              </a:extLst>
            </a:blip>
            <a:stretch>
              <a:fillRect/>
            </a:stretch>
          </p:blipFill>
          <p:spPr>
            <a:xfrm>
              <a:off x="4509920" y="4439189"/>
              <a:ext cx="215610" cy="274320"/>
            </a:xfrm>
            <a:prstGeom prst="rect">
              <a:avLst/>
            </a:prstGeom>
          </p:spPr>
        </p:pic>
        <p:pic>
          <p:nvPicPr>
            <p:cNvPr id="467" name="Picture 4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3DA725-71C4-C0AB-52B0-02262DC4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7"/>
                </a:ext>
              </a:extLst>
            </a:blip>
            <a:stretch>
              <a:fillRect/>
            </a:stretch>
          </p:blipFill>
          <p:spPr>
            <a:xfrm>
              <a:off x="4416380" y="4480244"/>
              <a:ext cx="354749" cy="311969"/>
            </a:xfrm>
            <a:prstGeom prst="rect">
              <a:avLst/>
            </a:prstGeom>
          </p:spPr>
        </p:pic>
        <p:pic>
          <p:nvPicPr>
            <p:cNvPr id="469" name="Picture 468" descr="A bag of baby carrots&#10;&#10;Description automatically generated">
              <a:extLst>
                <a:ext uri="{FF2B5EF4-FFF2-40B4-BE49-F238E27FC236}">
                  <a16:creationId xmlns:a16="http://schemas.microsoft.com/office/drawing/2014/main" id="{86C840E8-53EF-7CCC-2B68-9CA13BB4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0"/>
                </a:ext>
              </a:extLst>
            </a:blip>
            <a:stretch>
              <a:fillRect/>
            </a:stretch>
          </p:blipFill>
          <p:spPr>
            <a:xfrm>
              <a:off x="4208645" y="4613606"/>
              <a:ext cx="281015" cy="2486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CA4CB5-4875-33E3-3D11-16F1C5BE0EDA}"/>
              </a:ext>
            </a:extLst>
          </p:cNvPr>
          <p:cNvSpPr txBox="1"/>
          <p:nvPr/>
        </p:nvSpPr>
        <p:spPr>
          <a:xfrm>
            <a:off x="3434493" y="121461"/>
            <a:ext cx="301710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0ED06-18E5-584E-26CE-35F6716DA4D4}"/>
              </a:ext>
            </a:extLst>
          </p:cNvPr>
          <p:cNvSpPr txBox="1"/>
          <p:nvPr/>
        </p:nvSpPr>
        <p:spPr>
          <a:xfrm>
            <a:off x="6830862" y="5314223"/>
            <a:ext cx="396153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1 Adult Tray Sold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D30D574-1708-72B2-D5FF-B04FE1FA577E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944" y="4473107"/>
            <a:ext cx="1949358" cy="26004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CF83E4-59B9-5962-6870-4D478C2DFCBE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BE33A7-C369-31A1-F608-CBF50D289870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0FE8B-E238-5CC6-51E6-129D221981FA}"/>
              </a:ext>
            </a:extLst>
          </p:cNvPr>
          <p:cNvGrpSpPr/>
          <p:nvPr/>
        </p:nvGrpSpPr>
        <p:grpSpPr>
          <a:xfrm>
            <a:off x="7854087" y="76191"/>
            <a:ext cx="2838195" cy="2029246"/>
            <a:chOff x="7854087" y="76191"/>
            <a:chExt cx="2838195" cy="2029246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108483D4-6627-5014-E3F1-2A90B3A2EDC2}"/>
                </a:ext>
              </a:extLst>
            </p:cNvPr>
            <p:cNvSpPr/>
            <p:nvPr/>
          </p:nvSpPr>
          <p:spPr>
            <a:xfrm>
              <a:off x="7987871" y="76191"/>
              <a:ext cx="2570628" cy="2029246"/>
            </a:xfrm>
            <a:prstGeom prst="wedgeEllipseCallout">
              <a:avLst>
                <a:gd name="adj1" fmla="val -46017"/>
                <a:gd name="adj2" fmla="val 49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9C7CB9FE-FE78-179E-0FF9-7D33A11B42AB}"/>
                </a:ext>
              </a:extLst>
            </p:cNvPr>
            <p:cNvSpPr txBox="1"/>
            <p:nvPr/>
          </p:nvSpPr>
          <p:spPr>
            <a:xfrm flipH="1">
              <a:off x="7854087" y="317979"/>
              <a:ext cx="283819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Hey, may I please purchase a Caesar Salad, apple, potato wedges, and a chocolate milk.</a:t>
              </a:r>
              <a:endParaRPr lang="en-US" sz="2000" b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C1FA51-089A-64CE-EBFE-7B3DB0055FA5}"/>
              </a:ext>
            </a:extLst>
          </p:cNvPr>
          <p:cNvGrpSpPr/>
          <p:nvPr/>
        </p:nvGrpSpPr>
        <p:grpSpPr>
          <a:xfrm>
            <a:off x="554238" y="169739"/>
            <a:ext cx="2442925" cy="1785979"/>
            <a:chOff x="554238" y="169739"/>
            <a:chExt cx="2442925" cy="178597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F3099AA-E972-453D-8A4C-3357C47E1AED}"/>
                </a:ext>
              </a:extLst>
            </p:cNvPr>
            <p:cNvSpPr/>
            <p:nvPr/>
          </p:nvSpPr>
          <p:spPr>
            <a:xfrm>
              <a:off x="648924" y="169739"/>
              <a:ext cx="2262460" cy="1785979"/>
            </a:xfrm>
            <a:prstGeom prst="wedgeEllipseCallout">
              <a:avLst>
                <a:gd name="adj1" fmla="val 29206"/>
                <a:gd name="adj2" fmla="val 618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 flipH="1">
              <a:off x="554238" y="350662"/>
              <a:ext cx="24429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Enjoy your meal</a:t>
              </a:r>
            </a:p>
            <a:p>
              <a:pPr algn="ctr"/>
              <a:r>
                <a:rPr lang="en-US" sz="2800"/>
                <a:t>Ms. Parker!  </a:t>
              </a:r>
              <a:endParaRPr lang="en-US" sz="2800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502DC0-E7EE-C88A-E935-C1044374C5FB}"/>
              </a:ext>
            </a:extLst>
          </p:cNvPr>
          <p:cNvGrpSpPr/>
          <p:nvPr/>
        </p:nvGrpSpPr>
        <p:grpSpPr>
          <a:xfrm>
            <a:off x="10651732" y="3123170"/>
            <a:ext cx="10094789" cy="4505110"/>
            <a:chOff x="398900" y="914400"/>
            <a:chExt cx="10094789" cy="6714910"/>
          </a:xfrm>
        </p:grpSpPr>
        <p:pic>
          <p:nvPicPr>
            <p:cNvPr id="24" name="Picture 23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55DD9EA9-D6AF-49A0-C22F-83870A7BD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44" name="Picture 43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7555AD5-C1F3-C8BD-49D8-F18EB40FD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F8142DA-72AA-507F-E873-B20C50D1D110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DE2DB4F-89C0-DCEA-E04E-C4E3FE85F338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45217A9-0DB7-2D6B-854A-C057F169E215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32D1C02-FB83-7027-FF1D-C810E8122ADE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E1E00417-2B34-E971-F355-E52071844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57" name="Picture 56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377865A6-7F22-672B-C1A3-C053B533C776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3"/>
              </a:ext>
            </a:extLst>
          </a:blip>
          <a:stretch>
            <a:fillRect/>
          </a:stretch>
        </p:blipFill>
        <p:spPr>
          <a:xfrm>
            <a:off x="3041650" y="3379710"/>
            <a:ext cx="2441034" cy="1830775"/>
          </a:xfrm>
          <a:prstGeom prst="rect">
            <a:avLst/>
          </a:prstGeom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6155D51-6761-0603-CC4E-8D1C35BC228D}"/>
              </a:ext>
            </a:extLst>
          </p:cNvPr>
          <p:cNvGrpSpPr/>
          <p:nvPr/>
        </p:nvGrpSpPr>
        <p:grpSpPr>
          <a:xfrm>
            <a:off x="187960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E9AFBBA3-2175-B4CC-0500-4F2935BF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 cstate="print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6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AC6C9A37-D5DB-C2A3-D4D2-DB760CB9E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6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06F5CE-90B1-D406-6819-D5456F5484DE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DA0358AD-2214-DF65-FE1D-7F746FFDE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5799852-C3C1-ADB6-6D4B-861B24FA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33040AD4-18C9-D762-48B9-26388C653D2A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F1145B9F-2C23-4798-EFB3-DC25E16E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4">
                  <a:extLst>
                    <a:ext uri="{BEBA8EAE-BF5A-486C-A8C5-ECC9F3942E4B}">
                      <a14:imgProps xmlns:a14="http://schemas.microsoft.com/office/drawing/2010/main">
                        <a14:imgLayer r:embed="rId65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6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2602C9C5-CE2F-0802-932A-82B0891DC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8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9B0CFE23-F05C-E1C4-3A3C-274AF9C349D5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6A429E41-3792-2ACE-46E3-5DE712B24AE8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B3AEBB40-DE52-ABAC-2930-152EB429C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5307DFDB-F04B-A569-F6EA-DC2FFA0BC48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63B27234-7808-82EC-01B7-3424F730020C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B0F65B3A-F43D-843B-203E-C1F97800C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9">
                    <a:extLst>
                      <a:ext uri="{BEBA8EAE-BF5A-486C-A8C5-ECC9F3942E4B}">
                        <a14:imgProps xmlns:a14="http://schemas.microsoft.com/office/drawing/2010/main">
                          <a14:imgLayer r:embed="rId70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1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34DC425-7809-F151-B8A9-C90886C6EF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3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157540E-05E5-E2BE-2085-CBD746268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02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8 0.01143 L 0.02683 -0.03636 " pathEditMode="relative" ptsTypes="AA">
                                      <p:cBhvr>
                                        <p:cTn id="10" dur="2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4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8 1.63399E-6 L 0.56296 0.00041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8" y="2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BB8FE9-012C-74E0-24A6-7BC4B273D880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0C58-C788-9FA9-A3A0-0CD277BA99F5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60BCF8-2A11-93C2-0D0F-15235E2ECBF2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45758" y="164862"/>
            <a:ext cx="6909404" cy="6916765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2609776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Use the Faculty A La Carte Form to keep track of faculty sales during each service.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E7328-67C4-5553-B217-92DD585AD59E}"/>
              </a:ext>
            </a:extLst>
          </p:cNvPr>
          <p:cNvGrpSpPr/>
          <p:nvPr/>
        </p:nvGrpSpPr>
        <p:grpSpPr>
          <a:xfrm>
            <a:off x="6580592" y="1117644"/>
            <a:ext cx="4827305" cy="5809420"/>
            <a:chOff x="6580592" y="1117644"/>
            <a:chExt cx="4827305" cy="58094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317C4E-7563-D6DB-ED01-58C2CFA276F2}"/>
                </a:ext>
              </a:extLst>
            </p:cNvPr>
            <p:cNvSpPr/>
            <p:nvPr/>
          </p:nvSpPr>
          <p:spPr>
            <a:xfrm>
              <a:off x="7563562" y="3510079"/>
              <a:ext cx="3349643" cy="12890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DBF32CB-DF1B-7290-2884-391C422A251E}"/>
                </a:ext>
              </a:extLst>
            </p:cNvPr>
            <p:cNvSpPr/>
            <p:nvPr/>
          </p:nvSpPr>
          <p:spPr>
            <a:xfrm>
              <a:off x="7474865" y="4513175"/>
              <a:ext cx="3566160" cy="25134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867A463-F85C-4C9A-9558-EA65B1B6A14D}"/>
                </a:ext>
              </a:extLst>
            </p:cNvPr>
            <p:cNvSpPr/>
            <p:nvPr/>
          </p:nvSpPr>
          <p:spPr>
            <a:xfrm rot="5400000">
              <a:off x="6836594" y="4072149"/>
              <a:ext cx="1289038" cy="164896"/>
            </a:xfrm>
            <a:prstGeom prst="round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FA6B638-6E49-53BB-F184-F67F61923833}"/>
                </a:ext>
              </a:extLst>
            </p:cNvPr>
            <p:cNvSpPr/>
            <p:nvPr/>
          </p:nvSpPr>
          <p:spPr>
            <a:xfrm rot="5400000">
              <a:off x="10318844" y="4040538"/>
              <a:ext cx="1371600" cy="182880"/>
            </a:xfrm>
            <a:prstGeom prst="round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BD0C34-335E-F193-43E3-AABAACBB6F07}"/>
                </a:ext>
              </a:extLst>
            </p:cNvPr>
            <p:cNvSpPr/>
            <p:nvPr/>
          </p:nvSpPr>
          <p:spPr>
            <a:xfrm>
              <a:off x="7374562" y="4648200"/>
              <a:ext cx="3721523" cy="293868"/>
            </a:xfrm>
            <a:prstGeom prst="round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/>
              </a:innerShdw>
            </a:effectLst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lose-up of a form&#10;&#10;Description automatically generated">
              <a:extLst>
                <a:ext uri="{FF2B5EF4-FFF2-40B4-BE49-F238E27FC236}">
                  <a16:creationId xmlns:a16="http://schemas.microsoft.com/office/drawing/2014/main" id="{EFBBBF31-9092-CEFE-4D3B-36854935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008" y="1429785"/>
              <a:ext cx="4760889" cy="529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C9DA8-5BFA-EEDB-813F-8D3334EE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0592" y="1117644"/>
              <a:ext cx="4823503" cy="5809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0DE2C8-4D68-F7C0-1AFC-85B37CA6DC2F}"/>
                </a:ext>
              </a:extLst>
            </p:cNvPr>
            <p:cNvSpPr/>
            <p:nvPr/>
          </p:nvSpPr>
          <p:spPr>
            <a:xfrm>
              <a:off x="10395227" y="1970104"/>
              <a:ext cx="645798" cy="115556"/>
            </a:xfrm>
            <a:prstGeom prst="rect">
              <a:avLst/>
            </a:prstGeom>
            <a:solidFill>
              <a:srgbClr val="F2F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A624DA-188D-1CEE-043F-78D966D76EFF}"/>
                </a:ext>
              </a:extLst>
            </p:cNvPr>
            <p:cNvSpPr txBox="1"/>
            <p:nvPr/>
          </p:nvSpPr>
          <p:spPr>
            <a:xfrm>
              <a:off x="10323940" y="1928156"/>
              <a:ext cx="72968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8/18/25-8/22/25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4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7B85-7A0C-6244-F309-2E70777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56298C3-B924-7553-3F08-BB0306938330}"/>
              </a:ext>
            </a:extLst>
          </p:cNvPr>
          <p:cNvSpPr/>
          <p:nvPr/>
        </p:nvSpPr>
        <p:spPr>
          <a:xfrm>
            <a:off x="0" y="-74595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F0F863-BBA8-C655-F5EE-E922C723A527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0A656-6833-B865-81FB-76B91965DBBA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ABC775B-89EA-0B21-E0E0-09D90D69E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3" b="97015" l="9419" r="89953">
                        <a14:foregroundMark x1="50235" y1="9453" x2="50235" y2="9453"/>
                        <a14:foregroundMark x1="53689" y1="30017" x2="54160" y2="53566"/>
                        <a14:foregroundMark x1="50392" y1="39303" x2="45997" y2="43118"/>
                        <a14:foregroundMark x1="54160" y1="91874" x2="54160" y2="91874"/>
                        <a14:foregroundMark x1="45212" y1="95688" x2="45212" y2="95688"/>
                        <a14:foregroundMark x1="56201" y1="97015" x2="56201" y2="9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69" y="685705"/>
            <a:ext cx="5341629" cy="50565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6386CB-8307-6464-5AEA-5682687CFA6D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F70752-2064-B281-AAF1-266501E10644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5DB6B9F-829F-D5CB-D3E3-FF4CFEFFABE3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7A8D05-39F7-186F-E8ED-4407F896C40B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E0E446-EF73-B830-0F8C-94B16F668CFE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4F11F-329A-527A-26AA-7CD447BD2902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76D66B5C-2C45-3FAA-E86F-1EA73C1A1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5011F66-976D-8BE7-64BC-045C7F06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2D44E2-0E9D-63E6-9664-2281FBA93A3F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FB56BA-0ED6-11E3-DB9F-67A708D9288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83F7184-0193-B49D-999D-13B05D42D9C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FB2690-8A07-C4C1-E276-80DBCFDFC3BB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B85F8E7F-1B29-3865-B9FD-D6FF2B8E8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44" name="Picture 43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969C0DF8-7853-B24A-D7AF-A48668ECAA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041650" y="3379710"/>
            <a:ext cx="2441034" cy="1830775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D534F1B-FF09-20A1-CD89-3279E2DCE4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35002" b="35746"/>
          <a:stretch/>
        </p:blipFill>
        <p:spPr>
          <a:xfrm>
            <a:off x="5765801" y="4398281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ED1CF4-72EA-F7BA-C8B9-A746B18697F6}"/>
              </a:ext>
            </a:extLst>
          </p:cNvPr>
          <p:cNvSpPr/>
          <p:nvPr/>
        </p:nvSpPr>
        <p:spPr>
          <a:xfrm>
            <a:off x="7397557" y="3446179"/>
            <a:ext cx="3713600" cy="15189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631D7C-1ACC-F86A-40D2-D00617B950A9}"/>
              </a:ext>
            </a:extLst>
          </p:cNvPr>
          <p:cNvSpPr/>
          <p:nvPr/>
        </p:nvSpPr>
        <p:spPr>
          <a:xfrm>
            <a:off x="7563562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5C20CF-8B2C-7FF0-DF26-4E69148D3D90}"/>
              </a:ext>
            </a:extLst>
          </p:cNvPr>
          <p:cNvSpPr/>
          <p:nvPr/>
        </p:nvSpPr>
        <p:spPr>
          <a:xfrm>
            <a:off x="7474865" y="4513175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2A4A2F-2864-D377-0952-C697BD06C2F7}"/>
              </a:ext>
            </a:extLst>
          </p:cNvPr>
          <p:cNvSpPr/>
          <p:nvPr/>
        </p:nvSpPr>
        <p:spPr>
          <a:xfrm>
            <a:off x="7490105" y="38862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ACB1D-7232-6DD3-7C61-DAA91E68122C}"/>
              </a:ext>
            </a:extLst>
          </p:cNvPr>
          <p:cNvSpPr/>
          <p:nvPr/>
        </p:nvSpPr>
        <p:spPr>
          <a:xfrm>
            <a:off x="7490105" y="4354002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FEA23E5C-C7D1-7942-A130-B728C33A618E}"/>
              </a:ext>
            </a:extLst>
          </p:cNvPr>
          <p:cNvSpPr/>
          <p:nvPr/>
        </p:nvSpPr>
        <p:spPr>
          <a:xfrm flipV="1">
            <a:off x="7366000" y="3088119"/>
            <a:ext cx="3773870" cy="345475"/>
          </a:xfrm>
          <a:prstGeom prst="flowChartOffpage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71B60E-5ACF-538C-70E9-ED2B50D04F66}"/>
              </a:ext>
            </a:extLst>
          </p:cNvPr>
          <p:cNvSpPr/>
          <p:nvPr/>
        </p:nvSpPr>
        <p:spPr>
          <a:xfrm rot="5400000">
            <a:off x="6836594" y="4072149"/>
            <a:ext cx="1289038" cy="164896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9D8A97-7A26-1269-4695-93F2F769BB55}"/>
              </a:ext>
            </a:extLst>
          </p:cNvPr>
          <p:cNvSpPr/>
          <p:nvPr/>
        </p:nvSpPr>
        <p:spPr>
          <a:xfrm rot="5400000">
            <a:off x="10318844" y="4040538"/>
            <a:ext cx="1371600" cy="182880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7DA74C4-A768-4813-6AB6-D0B22DC47F0B}"/>
              </a:ext>
            </a:extLst>
          </p:cNvPr>
          <p:cNvSpPr/>
          <p:nvPr/>
        </p:nvSpPr>
        <p:spPr>
          <a:xfrm>
            <a:off x="7374562" y="4648200"/>
            <a:ext cx="3721523" cy="293868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7415B3D1-56B3-0C06-F5DD-271CB583AAC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10055" t="38591" r="8847" b="54793"/>
          <a:stretch/>
        </p:blipFill>
        <p:spPr>
          <a:xfrm>
            <a:off x="75635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C07BE6-4325-4D81-B97E-332311D713B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666" y="4040630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A13476-6D96-7220-C722-4261656E77E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912" y="4031329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34A56-F830-7061-117B-CD678736DE99}"/>
              </a:ext>
            </a:extLst>
          </p:cNvPr>
          <p:cNvGrpSpPr/>
          <p:nvPr/>
        </p:nvGrpSpPr>
        <p:grpSpPr>
          <a:xfrm>
            <a:off x="8708413" y="3962932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6F1F197-E2CE-1E96-9208-48086B09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8DEF00B4-CB9D-59BE-0678-6C766704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792B7E-251F-48BB-1CE5-65DE695D6BE7}"/>
              </a:ext>
            </a:extLst>
          </p:cNvPr>
          <p:cNvGrpSpPr/>
          <p:nvPr/>
        </p:nvGrpSpPr>
        <p:grpSpPr>
          <a:xfrm>
            <a:off x="9360115" y="3964882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97D3814-75E5-1DBF-C0E9-EB4B2C1C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BF0CBB3-3E0B-885F-BF39-3AD5315D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01F03D94-80A4-4818-7538-B69C0A313456}"/>
              </a:ext>
            </a:extLst>
          </p:cNvPr>
          <p:cNvGrpSpPr/>
          <p:nvPr/>
        </p:nvGrpSpPr>
        <p:grpSpPr>
          <a:xfrm>
            <a:off x="187960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328FD4F3-529B-FA7F-D473-B98208107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4D25C9DF-2DB3-0765-1AE8-2712CDA35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69C3BE-0F22-7D3F-1C45-72F75E7BD7F9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CC57EEE1-D368-E68D-2173-1BC8DE8A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65A504C-8C0F-E8A5-3ECF-60FA4445E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0A28967D-22C7-ABF1-A8FE-1E9252C0F721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7B4FAF2C-DA5E-0402-1023-CAF857D78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2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4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E911B802-BEFA-14AF-FBBA-5B5D00AD3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4FF5142-4157-6F30-AB15-ADBABB675189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8B3B430-8832-9D2F-6046-097566EBB0AE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E9390AA9-DEEA-07DB-F12D-8A14A13D7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3B2E9F52-8F14-EB61-F0D0-8B78DAB5381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DB7EFF10-8D49-1509-A6B9-E6EB8AA33774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E1C466E5-C60A-3925-1171-B7D3BA7AD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7">
                    <a:extLst>
                      <a:ext uri="{BEBA8EAE-BF5A-486C-A8C5-ECC9F3942E4B}">
                        <a14:imgProps xmlns:a14="http://schemas.microsoft.com/office/drawing/2010/main">
                          <a14:imgLayer r:embed="rId48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9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C4A62FF-772C-812D-95A9-2EB02FDE1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DFE5901-5B46-AB7C-A612-CA29ECDCF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5CDE3F76-6A52-A945-1655-3D50554FE71A}"/>
              </a:ext>
            </a:extLst>
          </p:cNvPr>
          <p:cNvGrpSpPr/>
          <p:nvPr/>
        </p:nvGrpSpPr>
        <p:grpSpPr>
          <a:xfrm rot="3843472">
            <a:off x="7273820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12B59F-8B2C-67C9-18AA-E17B41E0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638A29FC-32E6-083F-BD35-F5F127C4C9B8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C21B9170-076A-728E-B745-141CC67BC171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E9962487-3549-B690-A864-28E3FB755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BA19E4-44F0-F459-4E7E-C5FBAC96F541}"/>
              </a:ext>
            </a:extLst>
          </p:cNvPr>
          <p:cNvSpPr txBox="1"/>
          <p:nvPr/>
        </p:nvSpPr>
        <p:spPr>
          <a:xfrm>
            <a:off x="6381908" y="5470930"/>
            <a:ext cx="4431972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900" b="1"/>
              <a:t>1 Orange Sold A La Carte</a:t>
            </a:r>
          </a:p>
        </p:txBody>
      </p:sp>
      <p:pic>
        <p:nvPicPr>
          <p:cNvPr id="471" name="Picture 470" descr="A close up of an orange&#10;&#10;Description automatically generated">
            <a:extLst>
              <a:ext uri="{FF2B5EF4-FFF2-40B4-BE49-F238E27FC236}">
                <a16:creationId xmlns:a16="http://schemas.microsoft.com/office/drawing/2014/main" id="{21A8B2A6-1572-F159-8876-05DE4A9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rcRect t="16038"/>
          <a:stretch/>
        </p:blipFill>
        <p:spPr>
          <a:xfrm>
            <a:off x="6265687" y="4588053"/>
            <a:ext cx="456112" cy="356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AC78E-7439-F886-41EB-0F9A9905AD02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8479" y="4479669"/>
            <a:ext cx="1855924" cy="247582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6191C58-FCFE-0A4C-15A8-7D2FD9BFA58D}"/>
              </a:ext>
            </a:extLst>
          </p:cNvPr>
          <p:cNvGrpSpPr/>
          <p:nvPr/>
        </p:nvGrpSpPr>
        <p:grpSpPr>
          <a:xfrm>
            <a:off x="614484" y="131497"/>
            <a:ext cx="2368187" cy="1871108"/>
            <a:chOff x="614484" y="131497"/>
            <a:chExt cx="2368187" cy="187110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E1F718CE-1645-DC08-CFB2-0EC941E319B7}"/>
                </a:ext>
              </a:extLst>
            </p:cNvPr>
            <p:cNvSpPr/>
            <p:nvPr/>
          </p:nvSpPr>
          <p:spPr>
            <a:xfrm>
              <a:off x="614484" y="131497"/>
              <a:ext cx="2368187" cy="1871108"/>
            </a:xfrm>
            <a:prstGeom prst="wedgeEllipseCallout">
              <a:avLst>
                <a:gd name="adj1" fmla="val 29206"/>
                <a:gd name="adj2" fmla="val 618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F5B66-8C4F-FB48-BEB4-A7BF6E1F400D}"/>
                </a:ext>
              </a:extLst>
            </p:cNvPr>
            <p:cNvSpPr txBox="1"/>
            <p:nvPr/>
          </p:nvSpPr>
          <p:spPr>
            <a:xfrm flipH="1">
              <a:off x="679520" y="244245"/>
              <a:ext cx="2262461" cy="17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Sure thing </a:t>
              </a:r>
            </a:p>
            <a:p>
              <a:pPr algn="ctr"/>
              <a:r>
                <a:rPr lang="en-US" sz="2600"/>
                <a:t>Mr. Clean, enjoy your orange.</a:t>
              </a:r>
              <a:endParaRPr lang="en-US" sz="2600" b="1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ADAD7D-9DFD-C099-9411-75BA35245C37}"/>
              </a:ext>
            </a:extLst>
          </p:cNvPr>
          <p:cNvGrpSpPr/>
          <p:nvPr/>
        </p:nvGrpSpPr>
        <p:grpSpPr>
          <a:xfrm>
            <a:off x="8123520" y="143090"/>
            <a:ext cx="2186478" cy="1698651"/>
            <a:chOff x="8123520" y="143090"/>
            <a:chExt cx="2186478" cy="1698651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291D138A-34E4-A419-6341-01A6687FB1B9}"/>
                </a:ext>
              </a:extLst>
            </p:cNvPr>
            <p:cNvSpPr/>
            <p:nvPr/>
          </p:nvSpPr>
          <p:spPr>
            <a:xfrm>
              <a:off x="8123520" y="143090"/>
              <a:ext cx="2169160" cy="1698651"/>
            </a:xfrm>
            <a:prstGeom prst="wedgeEllipseCallout">
              <a:avLst>
                <a:gd name="adj1" fmla="val -46017"/>
                <a:gd name="adj2" fmla="val 49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05ABBB9-447A-4BBA-7E9C-48B5FCF43035}"/>
                </a:ext>
              </a:extLst>
            </p:cNvPr>
            <p:cNvSpPr txBox="1"/>
            <p:nvPr/>
          </p:nvSpPr>
          <p:spPr>
            <a:xfrm flipH="1">
              <a:off x="8166767" y="553887"/>
              <a:ext cx="214323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Hi, can I buy an</a:t>
              </a:r>
              <a:r>
                <a:rPr lang="en-US" sz="2600" b="1"/>
                <a:t> </a:t>
              </a:r>
              <a:r>
                <a:rPr lang="en-US" sz="2600"/>
                <a:t>orange?</a:t>
              </a:r>
              <a:endParaRPr lang="en-US" sz="2600" b="1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0EB8BAF-BBAE-50D6-868E-0287CC23CFE5}"/>
              </a:ext>
            </a:extLst>
          </p:cNvPr>
          <p:cNvSpPr txBox="1"/>
          <p:nvPr/>
        </p:nvSpPr>
        <p:spPr>
          <a:xfrm>
            <a:off x="3434493" y="121461"/>
            <a:ext cx="301710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/>
              <a:t>Faculty</a:t>
            </a:r>
          </a:p>
        </p:txBody>
      </p:sp>
      <p:pic>
        <p:nvPicPr>
          <p:cNvPr id="47" name="Picture 46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E3B548BE-7DA4-1030-9D0A-C754FA2B76A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10962138" y="159227"/>
            <a:ext cx="1255662" cy="19405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51A7B3-F2D6-78B5-C8FE-02A109519CB1}"/>
              </a:ext>
            </a:extLst>
          </p:cNvPr>
          <p:cNvGrpSpPr/>
          <p:nvPr/>
        </p:nvGrpSpPr>
        <p:grpSpPr>
          <a:xfrm>
            <a:off x="10651732" y="3123170"/>
            <a:ext cx="10094789" cy="4505110"/>
            <a:chOff x="398900" y="914400"/>
            <a:chExt cx="10094789" cy="6714910"/>
          </a:xfrm>
        </p:grpSpPr>
        <p:pic>
          <p:nvPicPr>
            <p:cNvPr id="3" name="Picture 2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ACB4CC50-139E-5DEA-1695-094D401B4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13" name="Picture 12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0E7CB598-35B9-5159-C4DA-805AC9FB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7C1F41B-5682-A18A-473C-B3603A4E7F77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22796B-DFED-76D8-69E3-FED51BDC02C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420F6EC-461D-569C-532A-99F9F849080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045153E-B789-0B90-ADF4-3F14AABAB8E5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3769A700-203C-579D-CA42-165C91C51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015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2 0.01553 L 0.04466 -0.04942 L 0.04466 -0.04942 L 0.04466 -0.04942 " pathEditMode="relative" ptsTypes="AAAA">
                                      <p:cBhvr>
                                        <p:cTn id="9" dur="3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232E-6 1.30719E-6 L 0.56297 0.0004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48EA2-16AA-DD37-1E84-F7FCBA6E432A}"/>
              </a:ext>
            </a:extLst>
          </p:cNvPr>
          <p:cNvSpPr/>
          <p:nvPr/>
        </p:nvSpPr>
        <p:spPr>
          <a:xfrm>
            <a:off x="0" y="-154567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DFB446-8982-C76C-A2AC-A686201F1C14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08BF1-01EB-103F-C867-291B998393FF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AC349D-E323-9686-CB2F-5DC7D8C04A43}"/>
              </a:ext>
            </a:extLst>
          </p:cNvPr>
          <p:cNvGrpSpPr/>
          <p:nvPr/>
        </p:nvGrpSpPr>
        <p:grpSpPr>
          <a:xfrm>
            <a:off x="6716185" y="273250"/>
            <a:ext cx="6909404" cy="6916765"/>
            <a:chOff x="7891286" y="154567"/>
            <a:chExt cx="6909404" cy="6916765"/>
          </a:xfrm>
        </p:grpSpPr>
        <p:pic>
          <p:nvPicPr>
            <p:cNvPr id="10" name="Picture 9" descr="A brown clipboard with a silver handle&#10;&#10;Description automatically generated">
              <a:extLst>
                <a:ext uri="{FF2B5EF4-FFF2-40B4-BE49-F238E27FC236}">
                  <a16:creationId xmlns:a16="http://schemas.microsoft.com/office/drawing/2014/main" id="{3349B1A0-14D8-D3D7-88B6-A94BFB0E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55" b="99082" l="10000" r="90000">
                          <a14:foregroundMark x1="46286" y1="5612" x2="30286" y2="18673"/>
                          <a14:foregroundMark x1="83429" y1="15408" x2="56643" y2="74796"/>
                          <a14:foregroundMark x1="56643" y1="74796" x2="44071" y2="91939"/>
                          <a14:foregroundMark x1="22500" y1="19286" x2="64429" y2="75612"/>
                          <a14:foregroundMark x1="57214" y1="28061" x2="43643" y2="61939"/>
                          <a14:foregroundMark x1="77571" y1="49286" x2="77214" y2="65102"/>
                          <a14:foregroundMark x1="77214" y1="65102" x2="63071" y2="83469"/>
                          <a14:foregroundMark x1="63071" y1="83469" x2="30500" y2="88673"/>
                          <a14:foregroundMark x1="30500" y1="88673" x2="22714" y2="71735"/>
                          <a14:foregroundMark x1="22714" y1="71735" x2="72000" y2="92347"/>
                          <a14:foregroundMark x1="72000" y1="92347" x2="78929" y2="73571"/>
                          <a14:foregroundMark x1="78929" y1="73571" x2="80857" y2="45102"/>
                          <a14:foregroundMark x1="80857" y1="45102" x2="80571" y2="43061"/>
                          <a14:foregroundMark x1="78500" y1="94490" x2="25286" y2="93878"/>
                          <a14:foregroundMark x1="20000" y1="95714" x2="33571" y2="95408"/>
                          <a14:foregroundMark x1="33571" y1="95408" x2="67786" y2="96939"/>
                          <a14:foregroundMark x1="18571" y1="99082" x2="16214" y2="80204"/>
                          <a14:foregroundMark x1="16214" y1="80204" x2="19929" y2="40918"/>
                          <a14:foregroundMark x1="19929" y1="40918" x2="31000" y2="24796"/>
                          <a14:foregroundMark x1="31000" y1="24796" x2="58500" y2="18469"/>
                          <a14:foregroundMark x1="50857" y1="2755" x2="50857" y2="2755"/>
                          <a14:foregroundMark x1="85214" y1="12551" x2="85214" y2="12551"/>
                          <a14:foregroundMark x1="85429" y1="12755" x2="85357" y2="17245"/>
                          <a14:foregroundMark x1="85786" y1="15000" x2="85500" y2="17245"/>
                          <a14:foregroundMark x1="85786" y1="13878" x2="85786" y2="16837"/>
                          <a14:foregroundMark x1="86000" y1="14184" x2="85929" y2="16224"/>
                          <a14:foregroundMark x1="84214" y1="11939" x2="83563" y2="11795"/>
                          <a14:foregroundMark x1="20643" y1="12347" x2="22786" y2="12143"/>
                          <a14:foregroundMark x1="79929" y1="11939" x2="71857" y2="11633"/>
                          <a14:foregroundMark x1="80286" y1="11735" x2="80286" y2="11735"/>
                          <a14:backgroundMark x1="79359" y1="10638" x2="83429" y2="10918"/>
                          <a14:backgroundMark x1="82357" y1="11122" x2="83786" y2="11327"/>
                          <a14:backgroundMark x1="49786" y1="6122" x2="49786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891286" y="154567"/>
              <a:ext cx="6909404" cy="6916765"/>
            </a:xfrm>
            <a:prstGeom prst="rect">
              <a:avLst/>
            </a:prstGeom>
          </p:spPr>
        </p:pic>
        <p:pic>
          <p:nvPicPr>
            <p:cNvPr id="15" name="Picture 14" descr="A close-up of a form&#10;&#10;Description automatically generated">
              <a:extLst>
                <a:ext uri="{FF2B5EF4-FFF2-40B4-BE49-F238E27FC236}">
                  <a16:creationId xmlns:a16="http://schemas.microsoft.com/office/drawing/2014/main" id="{EFBBBF31-9092-CEFE-4D3B-36854935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25" y="1297391"/>
              <a:ext cx="4363139" cy="529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C9DA8-5BFA-EEDB-813F-8D3334EE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93851" y="1232387"/>
              <a:ext cx="4332013" cy="5778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574307" y="743531"/>
            <a:ext cx="6854371" cy="1767069"/>
            <a:chOff x="6586022" y="1304290"/>
            <a:chExt cx="3816377" cy="262837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62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19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2750" y="2083127"/>
            <a:ext cx="9982200" cy="1695119"/>
          </a:xfrm>
        </p:spPr>
        <p:txBody>
          <a:bodyPr>
            <a:noAutofit/>
          </a:bodyPr>
          <a:lstStyle/>
          <a:p>
            <a:pPr marL="0" indent="0" algn="ctr" defTabSz="1005693">
              <a:buNone/>
              <a:defRPr/>
            </a:pP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 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and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track the meal patterns for each meal service.</a:t>
            </a: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958850" lvl="1" indent="0">
              <a:buClr>
                <a:srgbClr val="DF5327"/>
              </a:buClr>
              <a:buNone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700">
              <a:latin typeface="Book Antiqua" panose="020406020503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0C731-87E8-66C8-5DEC-4BC9F694C7C3}"/>
              </a:ext>
            </a:extLst>
          </p:cNvPr>
          <p:cNvSpPr txBox="1">
            <a:spLocks/>
          </p:cNvSpPr>
          <p:nvPr/>
        </p:nvSpPr>
        <p:spPr>
          <a:xfrm>
            <a:off x="1646697" y="836409"/>
            <a:ext cx="10524207" cy="87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</a:t>
            </a:r>
          </a:p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Worksheet/Records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FF539-6793-4D11-99A8-4AC7143E1F89}"/>
              </a:ext>
            </a:extLst>
          </p:cNvPr>
          <p:cNvSpPr txBox="1"/>
          <p:nvPr/>
        </p:nvSpPr>
        <p:spPr>
          <a:xfrm>
            <a:off x="2438386" y="3110700"/>
            <a:ext cx="6018063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693">
              <a:defRPr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These records contain the following: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Recipe number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Food item descriptions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Menu item serving size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Age/grade nutrient standard over the school week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Amount of reimbursable and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   non-reimbursable meals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Food quantity prepared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Leftovers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2729EB-D8B4-4070-4582-E449D5B36FC0}"/>
              </a:ext>
            </a:extLst>
          </p:cNvPr>
          <p:cNvGrpSpPr/>
          <p:nvPr/>
        </p:nvGrpSpPr>
        <p:grpSpPr>
          <a:xfrm>
            <a:off x="9445674" y="2402326"/>
            <a:ext cx="2454226" cy="5061731"/>
            <a:chOff x="6124737" y="2465821"/>
            <a:chExt cx="2352626" cy="4852186"/>
          </a:xfrm>
        </p:grpSpPr>
        <p:sp>
          <p:nvSpPr>
            <p:cNvPr id="82" name="Arrow: Striped Right 81">
              <a:extLst>
                <a:ext uri="{FF2B5EF4-FFF2-40B4-BE49-F238E27FC236}">
                  <a16:creationId xmlns:a16="http://schemas.microsoft.com/office/drawing/2014/main" id="{8FDE8FEF-21C0-E312-30B7-FC9ADCE833D4}"/>
                </a:ext>
              </a:extLst>
            </p:cNvPr>
            <p:cNvSpPr/>
            <p:nvPr/>
          </p:nvSpPr>
          <p:spPr>
            <a:xfrm rot="5400000">
              <a:off x="6998716" y="4957210"/>
              <a:ext cx="528467" cy="520087"/>
            </a:xfrm>
            <a:prstGeom prst="stripedRightArrow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E4A7E9-49F7-F1E1-B9A9-63EBB48C4AEA}"/>
                </a:ext>
              </a:extLst>
            </p:cNvPr>
            <p:cNvGrpSpPr/>
            <p:nvPr/>
          </p:nvGrpSpPr>
          <p:grpSpPr>
            <a:xfrm>
              <a:off x="6124737" y="2465821"/>
              <a:ext cx="2276426" cy="2482385"/>
              <a:chOff x="6409584" y="2465821"/>
              <a:chExt cx="2276426" cy="248238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1B47A1-1E8B-4BE2-DB2B-E362CA23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5184" y="2465821"/>
                <a:ext cx="1765227" cy="156417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BEC00EE-3DEE-1552-1DA9-877E1CA0E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9946" y="3516079"/>
                <a:ext cx="1575703" cy="109968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971251-DFCA-6753-AD95-C416DC5094AB}"/>
                  </a:ext>
                </a:extLst>
              </p:cNvPr>
              <p:cNvSpPr txBox="1"/>
              <p:nvPr/>
            </p:nvSpPr>
            <p:spPr>
              <a:xfrm>
                <a:off x="6409584" y="4548096"/>
                <a:ext cx="22764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 Prepared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55A7EC-9AA7-6399-8E65-4104989103C3}"/>
                </a:ext>
              </a:extLst>
            </p:cNvPr>
            <p:cNvGrpSpPr/>
            <p:nvPr/>
          </p:nvGrpSpPr>
          <p:grpSpPr>
            <a:xfrm>
              <a:off x="6199793" y="5446608"/>
              <a:ext cx="2277570" cy="1871399"/>
              <a:chOff x="6199793" y="5446608"/>
              <a:chExt cx="2277570" cy="187139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CE73B40-A381-2052-2738-B741ABCF7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99793" y="5636284"/>
                <a:ext cx="2165404" cy="12766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A hand holding a pen&#10;&#10;Description automatically generated">
                <a:extLst>
                  <a:ext uri="{FF2B5EF4-FFF2-40B4-BE49-F238E27FC236}">
                    <a16:creationId xmlns:a16="http://schemas.microsoft.com/office/drawing/2014/main" id="{8DF550C1-82F1-5CCE-40F7-5A867AD9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7500" l="10000" r="90000">
                            <a14:foregroundMark x1="26413" y1="27065" x2="26413" y2="27065"/>
                            <a14:foregroundMark x1="25978" y1="26630" x2="28261" y2="30109"/>
                            <a14:foregroundMark x1="25000" y1="27065" x2="25000" y2="27065"/>
                            <a14:foregroundMark x1="25217" y1="27065" x2="26196" y2="28478"/>
                            <a14:foregroundMark x1="25652" y1="28043" x2="24457" y2="26087"/>
                            <a14:foregroundMark x1="55109" y1="83261" x2="58370" y2="97500"/>
                            <a14:foregroundMark x1="55543" y1="61630" x2="59348" y2="752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 rot="17069657">
                <a:off x="7333811" y="5446608"/>
                <a:ext cx="1030944" cy="1030944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E2A5A-419F-20A4-6927-E0759D3E2261}"/>
                  </a:ext>
                </a:extLst>
              </p:cNvPr>
              <p:cNvSpPr txBox="1"/>
              <p:nvPr/>
            </p:nvSpPr>
            <p:spPr>
              <a:xfrm>
                <a:off x="6219942" y="6917897"/>
                <a:ext cx="2257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Amounts Tracked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956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angle 732">
            <a:extLst>
              <a:ext uri="{FF2B5EF4-FFF2-40B4-BE49-F238E27FC236}">
                <a16:creationId xmlns:a16="http://schemas.microsoft.com/office/drawing/2014/main" id="{51F9F699-7A0F-0B6B-DEC4-43423C16759E}"/>
              </a:ext>
            </a:extLst>
          </p:cNvPr>
          <p:cNvSpPr/>
          <p:nvPr/>
        </p:nvSpPr>
        <p:spPr>
          <a:xfrm>
            <a:off x="2311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17700" y="5887636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077033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56720" y="4771933"/>
            <a:ext cx="2960415" cy="2236757"/>
          </a:xfrm>
          <a:prstGeom prst="rect">
            <a:avLst/>
          </a:prstGeom>
        </p:spPr>
      </p:pic>
      <p:grpSp>
        <p:nvGrpSpPr>
          <p:cNvPr id="748" name="Group 747">
            <a:extLst>
              <a:ext uri="{FF2B5EF4-FFF2-40B4-BE49-F238E27FC236}">
                <a16:creationId xmlns:a16="http://schemas.microsoft.com/office/drawing/2014/main" id="{0077CD8E-DB5A-E91D-D97B-AFBE250F7F85}"/>
              </a:ext>
            </a:extLst>
          </p:cNvPr>
          <p:cNvGrpSpPr/>
          <p:nvPr/>
        </p:nvGrpSpPr>
        <p:grpSpPr>
          <a:xfrm>
            <a:off x="10138123" y="5794860"/>
            <a:ext cx="623146" cy="510134"/>
            <a:chOff x="10138123" y="5794860"/>
            <a:chExt cx="623146" cy="510134"/>
          </a:xfrm>
        </p:grpSpPr>
        <p:grpSp>
          <p:nvGrpSpPr>
            <p:cNvPr id="747" name="Group 746">
              <a:extLst>
                <a:ext uri="{FF2B5EF4-FFF2-40B4-BE49-F238E27FC236}">
                  <a16:creationId xmlns:a16="http://schemas.microsoft.com/office/drawing/2014/main" id="{6A1F4EDE-9B86-CD11-1E29-DFE391E4933B}"/>
                </a:ext>
              </a:extLst>
            </p:cNvPr>
            <p:cNvGrpSpPr/>
            <p:nvPr/>
          </p:nvGrpSpPr>
          <p:grpSpPr>
            <a:xfrm>
              <a:off x="10138123" y="5796983"/>
              <a:ext cx="606543" cy="508011"/>
              <a:chOff x="10155158" y="5808485"/>
              <a:chExt cx="606543" cy="508011"/>
            </a:xfrm>
          </p:grpSpPr>
          <p:pic>
            <p:nvPicPr>
              <p:cNvPr id="458" name="Picture 45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4E47589-6B6E-ACAA-4D39-584D8F27C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302594" y="5808485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3" name="Picture 74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B2FB7891-60A8-0FBB-ED3A-D37777A4E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155158" y="5955431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5" name="Picture 7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ABC72D8-36B2-C979-9D45-B4E1F5F70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363809" y="5956375"/>
                <a:ext cx="397892" cy="360121"/>
              </a:xfrm>
              <a:prstGeom prst="rect">
                <a:avLst/>
              </a:prstGeom>
            </p:spPr>
          </p:pic>
        </p:grp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DB0E6C59-5CA5-CDB3-7524-AC6CD2F55BA0}"/>
                </a:ext>
              </a:extLst>
            </p:cNvPr>
            <p:cNvGrpSpPr/>
            <p:nvPr/>
          </p:nvGrpSpPr>
          <p:grpSpPr>
            <a:xfrm>
              <a:off x="10144568" y="5794860"/>
              <a:ext cx="616701" cy="506607"/>
              <a:chOff x="9447506" y="5917274"/>
              <a:chExt cx="616701" cy="506607"/>
            </a:xfrm>
          </p:grpSpPr>
          <p:pic>
            <p:nvPicPr>
              <p:cNvPr id="736" name="Picture 73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3B2CB692-8A90-D7A5-5D72-01F9E810B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447506" y="5921692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37" name="Picture 73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BC5D05C-480F-80DB-8DA8-7F19C66F2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660717" y="5917274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2" name="Picture 74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6BC27BE-6E86-BA8B-EE0E-9379A0E50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666315" y="6005201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4" name="Picture 7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CF5E4FF-5EF7-DD05-CEF8-3CBC6A750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525464" y="6063760"/>
                <a:ext cx="397892" cy="360121"/>
              </a:xfrm>
              <a:prstGeom prst="rect">
                <a:avLst/>
              </a:prstGeom>
            </p:spPr>
          </p:pic>
        </p:grpSp>
      </p:grpSp>
      <p:sp>
        <p:nvSpPr>
          <p:cNvPr id="734" name="Rectangle 733">
            <a:extLst>
              <a:ext uri="{FF2B5EF4-FFF2-40B4-BE49-F238E27FC236}">
                <a16:creationId xmlns:a16="http://schemas.microsoft.com/office/drawing/2014/main" id="{C7249DD1-1BF6-5ADE-3DF7-CD559565BB1F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5" name="Rectangle 734">
            <a:extLst>
              <a:ext uri="{FF2B5EF4-FFF2-40B4-BE49-F238E27FC236}">
                <a16:creationId xmlns:a16="http://schemas.microsoft.com/office/drawing/2014/main" id="{0FCEAF39-6AA1-481A-4194-F651F05C3AF0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601C5CF9-6239-1024-7ECA-8EB8D8A69496}"/>
              </a:ext>
            </a:extLst>
          </p:cNvPr>
          <p:cNvGrpSpPr/>
          <p:nvPr/>
        </p:nvGrpSpPr>
        <p:grpSpPr>
          <a:xfrm>
            <a:off x="5308601" y="4267200"/>
            <a:ext cx="1280765" cy="1780984"/>
            <a:chOff x="39999" y="1600200"/>
            <a:chExt cx="3511594" cy="4315391"/>
          </a:xfrm>
        </p:grpSpPr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0EE0B899-4F8E-19B8-549B-463E4B075A3A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710" name="Picture 70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949C5FD3-4C69-B882-8EC0-26B7216C0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A0E028D-3443-E46B-DF9A-5B87FE7AA4C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014625" cy="4315391"/>
                <a:chOff x="-22789" y="1600200"/>
                <a:chExt cx="3014625" cy="4315391"/>
              </a:xfrm>
            </p:grpSpPr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CD68377E-8252-A9E1-BDEF-AB2BB883263F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27" name="Picture 726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57B5C53A-DF29-295E-DAE5-6D8CA3A41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C4F3FA1-8C9E-96A5-0B6E-F1B87F9AFB2E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29" name="Group 728">
                      <a:extLst>
                        <a:ext uri="{FF2B5EF4-FFF2-40B4-BE49-F238E27FC236}">
                          <a16:creationId xmlns:a16="http://schemas.microsoft.com/office/drawing/2014/main" id="{E5A749C7-C6F3-6E76-26D6-BE196B19C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31" name="Rectangle: Rounded Corners 730">
                        <a:extLst>
                          <a:ext uri="{FF2B5EF4-FFF2-40B4-BE49-F238E27FC236}">
                            <a16:creationId xmlns:a16="http://schemas.microsoft.com/office/drawing/2014/main" id="{4B308F27-E884-92B4-34C7-A15163D9B3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2" name="Picture 73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B252629D-8987-52B4-C9C6-FE7E86676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7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18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30" name="Flowchart: Delay 729">
                      <a:extLst>
                        <a:ext uri="{FF2B5EF4-FFF2-40B4-BE49-F238E27FC236}">
                          <a16:creationId xmlns:a16="http://schemas.microsoft.com/office/drawing/2014/main" id="{18DF86A1-91E4-F623-15F1-E98218473FB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5" name="Group 714">
                  <a:extLst>
                    <a:ext uri="{FF2B5EF4-FFF2-40B4-BE49-F238E27FC236}">
                      <a16:creationId xmlns:a16="http://schemas.microsoft.com/office/drawing/2014/main" id="{0C4C7AC0-6F08-2D36-B5A8-93F29BF27481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014625" cy="4315391"/>
                  <a:chOff x="-22789" y="1600200"/>
                  <a:chExt cx="3014625" cy="4315391"/>
                </a:xfrm>
              </p:grpSpPr>
              <p:pic>
                <p:nvPicPr>
                  <p:cNvPr id="716" name="Picture 71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6F1B8F45-F603-E2D5-24C6-17284D7D35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9266C912-B958-25C4-1342-B3BAF1BA8705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014625" cy="3754744"/>
                    <a:chOff x="-22789" y="1600200"/>
                    <a:chExt cx="3014625" cy="3754744"/>
                  </a:xfrm>
                </p:grpSpPr>
                <p:pic>
                  <p:nvPicPr>
                    <p:cNvPr id="718" name="Picture 71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6AE573B-B50B-AAFF-9B25-06845622D1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9" name="Picture 71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E3BF280F-321D-1F81-FCB1-D6C34BE925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0" name="Picture 71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43A8A3D-EE21-3C6F-F16A-53D5F4CD2B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1" name="Picture 72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39B5DF-8F22-1738-C3C7-14CBDE8DBF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2" name="Picture 72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0FCB694E-60B2-DE95-F5BA-3BFFFA5430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3" name="Picture 72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154F644-73C5-345F-BFBD-EF8709C5C0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8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9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4" name="Picture 723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6C632AB0-F139-F1F2-6A47-A031425CB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2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5" name="Picture 724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B489DE26-0BA8-8801-C7AF-B766ECC2FC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6" name="Picture 725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75D87CA7-C551-328B-A941-2D82DC5BC1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4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35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708" name="Picture 707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8288DA2A-B513-21EF-7E93-B95756CD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3917125"/>
            <a:ext cx="1714852" cy="2868596"/>
          </a:xfrm>
          <a:prstGeom prst="rect">
            <a:avLst/>
          </a:prstGeom>
        </p:spPr>
      </p:pic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rcRect t="27833" b="27275"/>
          <a:stretch/>
        </p:blipFill>
        <p:spPr>
          <a:xfrm>
            <a:off x="4625567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6211404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5536717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4884471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1551403" y="1253371"/>
            <a:ext cx="107147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>
                <a:latin typeface="Amasis MT Pro Black" panose="02040A04050005020304" pitchFamily="18" charset="0"/>
              </a:rPr>
              <a:t>Lunch Service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2472698" y="5294788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2706275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3999214" y="5063236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3369074" y="5063236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2711946" y="4697480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248400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2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0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0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D710B5-527F-A572-18CE-A3DE6A035D34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 flipH="1">
            <a:off x="11184607" y="3941142"/>
            <a:ext cx="1395656" cy="2927888"/>
          </a:xfrm>
          <a:prstGeom prst="rect">
            <a:avLst/>
          </a:prstGeom>
        </p:spPr>
      </p:pic>
      <p:pic>
        <p:nvPicPr>
          <p:cNvPr id="2" name="Picture 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D3B17109-5D00-0E2B-58CB-A7940296F29B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513156" y="5743671"/>
            <a:ext cx="169019" cy="365129"/>
          </a:xfrm>
          <a:prstGeom prst="rect">
            <a:avLst/>
          </a:prstGeom>
        </p:spPr>
      </p:pic>
      <p:pic>
        <p:nvPicPr>
          <p:cNvPr id="4" name="Picture 3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2AB0850-0782-16AD-4CF2-C881E78D2A5D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364977" y="5746954"/>
            <a:ext cx="169019" cy="365129"/>
          </a:xfrm>
          <a:prstGeom prst="rect">
            <a:avLst/>
          </a:prstGeom>
        </p:spPr>
      </p:pic>
      <p:pic>
        <p:nvPicPr>
          <p:cNvPr id="5" name="Picture 4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5C45B758-7330-A49E-808D-BA1D1BE1D4A6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501537" y="5551484"/>
            <a:ext cx="169019" cy="365129"/>
          </a:xfrm>
          <a:prstGeom prst="rect">
            <a:avLst/>
          </a:prstGeom>
        </p:spPr>
      </p:pic>
      <p:pic>
        <p:nvPicPr>
          <p:cNvPr id="8" name="Picture 7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2E74E9D-A5A2-3EEB-9B5F-265006A363B0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217380" y="5713510"/>
            <a:ext cx="169019" cy="365129"/>
          </a:xfrm>
          <a:prstGeom prst="rect">
            <a:avLst/>
          </a:prstGeom>
        </p:spPr>
      </p:pic>
      <p:pic>
        <p:nvPicPr>
          <p:cNvPr id="9" name="Picture 8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AF149DA-0951-D9F5-959B-F4E35F258745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619596" y="5540140"/>
            <a:ext cx="169019" cy="365129"/>
          </a:xfrm>
          <a:prstGeom prst="rect">
            <a:avLst/>
          </a:prstGeom>
        </p:spPr>
      </p:pic>
      <p:pic>
        <p:nvPicPr>
          <p:cNvPr id="11" name="Picture 10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5513EEA-949F-D595-6606-C10B6F5F63BA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641201" y="5736594"/>
            <a:ext cx="169019" cy="365129"/>
          </a:xfrm>
          <a:prstGeom prst="rect">
            <a:avLst/>
          </a:prstGeom>
        </p:spPr>
      </p:pic>
      <p:pic>
        <p:nvPicPr>
          <p:cNvPr id="12" name="Picture 11" descr="A hamburger with a bun&#10;&#10;Description automatically generated">
            <a:extLst>
              <a:ext uri="{FF2B5EF4-FFF2-40B4-BE49-F238E27FC236}">
                <a16:creationId xmlns:a16="http://schemas.microsoft.com/office/drawing/2014/main" id="{FAA8DA97-7DDB-3B8C-A6B5-772607647E0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12" y="5817891"/>
            <a:ext cx="170688" cy="167640"/>
          </a:xfrm>
          <a:prstGeom prst="rect">
            <a:avLst/>
          </a:prstGeom>
        </p:spPr>
      </p:pic>
      <p:pic>
        <p:nvPicPr>
          <p:cNvPr id="15" name="Picture 14" descr="A hamburger with a bun&#10;&#10;Description automatically generated">
            <a:extLst>
              <a:ext uri="{FF2B5EF4-FFF2-40B4-BE49-F238E27FC236}">
                <a16:creationId xmlns:a16="http://schemas.microsoft.com/office/drawing/2014/main" id="{5B50A8D6-4EE6-8995-8697-EDE4DC8BF815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09" y="5765994"/>
            <a:ext cx="170688" cy="167640"/>
          </a:xfrm>
          <a:prstGeom prst="rect">
            <a:avLst/>
          </a:prstGeom>
        </p:spPr>
      </p:pic>
      <p:pic>
        <p:nvPicPr>
          <p:cNvPr id="16" name="Picture 15" descr="A hamburger with a bun&#10;&#10;Description automatically generated">
            <a:extLst>
              <a:ext uri="{FF2B5EF4-FFF2-40B4-BE49-F238E27FC236}">
                <a16:creationId xmlns:a16="http://schemas.microsoft.com/office/drawing/2014/main" id="{A7C081DE-4E27-756B-3A2A-0B5B2B757DE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48" y="5664606"/>
            <a:ext cx="170688" cy="167640"/>
          </a:xfrm>
          <a:prstGeom prst="rect">
            <a:avLst/>
          </a:prstGeom>
        </p:spPr>
      </p:pic>
      <p:pic>
        <p:nvPicPr>
          <p:cNvPr id="18" name="Picture 17" descr="A hamburger with a bun&#10;&#10;Description automatically generated">
            <a:extLst>
              <a:ext uri="{FF2B5EF4-FFF2-40B4-BE49-F238E27FC236}">
                <a16:creationId xmlns:a16="http://schemas.microsoft.com/office/drawing/2014/main" id="{47B3776F-6480-9FAD-1749-BA08BC031C3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16" y="5816774"/>
            <a:ext cx="170688" cy="167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F9A59A-6D94-6CEB-AA39-B12097C585F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2193" y="5776428"/>
            <a:ext cx="274320" cy="22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C528E6-68C5-B154-3699-1EDCDF89434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0391" y="5601629"/>
            <a:ext cx="274320" cy="227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1B52F-70B1-19EE-A83F-49307A0F220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541" y="5656383"/>
            <a:ext cx="274320" cy="2277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9FEE-74EB-F94D-4405-354F373E9AA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64098" y="6085734"/>
            <a:ext cx="194893" cy="149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964F5-07FF-A673-1821-520B152487A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16498" y="6085734"/>
            <a:ext cx="194893" cy="149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7B9926-CF1D-207E-B27E-273E90D1E0C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68898" y="6085734"/>
            <a:ext cx="194893" cy="1499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E82607-5460-F060-29BD-D18845E935E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29661" y="5879466"/>
            <a:ext cx="194893" cy="2101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E66CDA-AB29-8439-1F54-A7C6415E209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90075" y="5899330"/>
            <a:ext cx="194893" cy="1979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7347AE-CB7D-7FA5-6766-A88F1ADEC2F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1576" y="5908475"/>
            <a:ext cx="194893" cy="177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1D4B91-D622-58A2-6A0E-7B2CA80EB43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57928" y="5775334"/>
            <a:ext cx="194893" cy="1499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C0A5AD-DE76-563C-EB34-7912FC1B65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10328" y="5775334"/>
            <a:ext cx="194893" cy="1499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10B921-E5B7-DE74-EA9D-F44844FB9AA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62728" y="5775334"/>
            <a:ext cx="194893" cy="1499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604E9F-8134-3938-89F4-7D5EF411FC5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59875" y="5925274"/>
            <a:ext cx="194893" cy="1703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82B326-E03E-42E7-D3FF-E3039554939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86362" y="5775672"/>
            <a:ext cx="194893" cy="149939"/>
          </a:xfrm>
          <a:prstGeom prst="rect">
            <a:avLst/>
          </a:prstGeom>
        </p:spPr>
      </p:pic>
      <p:pic>
        <p:nvPicPr>
          <p:cNvPr id="47" name="Picture 4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BB61C54-F5E5-25F9-BF27-7FC89CC277DE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903122" y="6128015"/>
            <a:ext cx="203197" cy="105035"/>
          </a:xfrm>
          <a:prstGeom prst="rect">
            <a:avLst/>
          </a:prstGeom>
        </p:spPr>
      </p:pic>
      <p:pic>
        <p:nvPicPr>
          <p:cNvPr id="48" name="Picture 4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5A05B736-6DE4-18F3-7216-3CB4BB578E13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110891" y="6075498"/>
            <a:ext cx="203197" cy="105035"/>
          </a:xfrm>
          <a:prstGeom prst="rect">
            <a:avLst/>
          </a:prstGeom>
        </p:spPr>
      </p:pic>
      <p:pic>
        <p:nvPicPr>
          <p:cNvPr id="55" name="Picture 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933B682-7FB6-01A6-A351-F15EAB795F87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43077" y="6068332"/>
            <a:ext cx="203197" cy="105035"/>
          </a:xfrm>
          <a:prstGeom prst="rect">
            <a:avLst/>
          </a:prstGeom>
        </p:spPr>
      </p:pic>
      <p:pic>
        <p:nvPicPr>
          <p:cNvPr id="56" name="Picture 55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3DE2D573-9BB5-AB30-6BC7-2A67851856B4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907879" y="6032572"/>
            <a:ext cx="203197" cy="105035"/>
          </a:xfrm>
          <a:prstGeom prst="rect">
            <a:avLst/>
          </a:prstGeom>
        </p:spPr>
      </p:pic>
      <p:pic>
        <p:nvPicPr>
          <p:cNvPr id="57" name="Picture 5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F3221C9B-045A-BDE8-68C0-5492E1FACE12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44102" y="5891195"/>
            <a:ext cx="203197" cy="177259"/>
          </a:xfrm>
          <a:prstGeom prst="rect">
            <a:avLst/>
          </a:prstGeom>
        </p:spPr>
      </p:pic>
      <p:pic>
        <p:nvPicPr>
          <p:cNvPr id="58" name="Picture 5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0F47EBE-7713-D1B3-BBBE-E8E367F794EF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891782" y="5920014"/>
            <a:ext cx="203197" cy="105035"/>
          </a:xfrm>
          <a:prstGeom prst="rect">
            <a:avLst/>
          </a:prstGeom>
        </p:spPr>
      </p:pic>
      <p:pic>
        <p:nvPicPr>
          <p:cNvPr id="59" name="Picture 5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48A8F2B-58D3-1C54-79D8-14E30758C094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70031" y="5773384"/>
            <a:ext cx="173676" cy="196741"/>
          </a:xfrm>
          <a:prstGeom prst="rect">
            <a:avLst/>
          </a:prstGeom>
        </p:spPr>
      </p:pic>
      <p:pic>
        <p:nvPicPr>
          <p:cNvPr id="60" name="Picture 59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EFCCD72F-21D6-DD0C-B394-B25D696CCABA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895230" y="5781474"/>
            <a:ext cx="203197" cy="193138"/>
          </a:xfrm>
          <a:prstGeom prst="rect">
            <a:avLst/>
          </a:prstGeom>
        </p:spPr>
      </p:pic>
      <p:pic>
        <p:nvPicPr>
          <p:cNvPr id="61" name="Picture 60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C5385CE4-D22B-63DD-3F9B-0D9D4F707311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067894" y="5779043"/>
            <a:ext cx="203197" cy="208097"/>
          </a:xfrm>
          <a:prstGeom prst="rect">
            <a:avLst/>
          </a:prstGeom>
        </p:spPr>
      </p:pic>
      <p:pic>
        <p:nvPicPr>
          <p:cNvPr id="455" name="Picture 4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908A26A-4028-457B-BD16-0787892F598A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094854" y="5975213"/>
            <a:ext cx="203197" cy="105035"/>
          </a:xfrm>
          <a:prstGeom prst="rect">
            <a:avLst/>
          </a:prstGeom>
        </p:spPr>
      </p:pic>
      <p:pic>
        <p:nvPicPr>
          <p:cNvPr id="459" name="Picture 458">
            <a:extLst>
              <a:ext uri="{FF2B5EF4-FFF2-40B4-BE49-F238E27FC236}">
                <a16:creationId xmlns:a16="http://schemas.microsoft.com/office/drawing/2014/main" id="{00029901-D77D-0A6C-CA8B-0A4811CC8FC8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9" y="5543963"/>
            <a:ext cx="319830" cy="265553"/>
          </a:xfrm>
          <a:prstGeom prst="rect">
            <a:avLst/>
          </a:prstGeom>
        </p:spPr>
      </p:pic>
      <p:pic>
        <p:nvPicPr>
          <p:cNvPr id="466" name="Picture 465" descr="A close-up of a red apple&#10;&#10;Description automatically generated">
            <a:extLst>
              <a:ext uri="{FF2B5EF4-FFF2-40B4-BE49-F238E27FC236}">
                <a16:creationId xmlns:a16="http://schemas.microsoft.com/office/drawing/2014/main" id="{10BD5C72-C0A2-A071-9629-0562A4BE0575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702267" y="5734302"/>
            <a:ext cx="235410" cy="159877"/>
          </a:xfrm>
          <a:prstGeom prst="rect">
            <a:avLst/>
          </a:prstGeom>
        </p:spPr>
      </p:pic>
      <p:pic>
        <p:nvPicPr>
          <p:cNvPr id="467" name="Picture 466" descr="A close-up of a red apple&#10;&#10;Description automatically generated">
            <a:extLst>
              <a:ext uri="{FF2B5EF4-FFF2-40B4-BE49-F238E27FC236}">
                <a16:creationId xmlns:a16="http://schemas.microsoft.com/office/drawing/2014/main" id="{0F6A764D-313D-B5B0-D030-180902E63C64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43043" y="5740675"/>
            <a:ext cx="235410" cy="159877"/>
          </a:xfrm>
          <a:prstGeom prst="rect">
            <a:avLst/>
          </a:prstGeom>
        </p:spPr>
      </p:pic>
      <p:pic>
        <p:nvPicPr>
          <p:cNvPr id="468" name="Picture 467" descr="A close-up of a red apple&#10;&#10;Description automatically generated">
            <a:extLst>
              <a:ext uri="{FF2B5EF4-FFF2-40B4-BE49-F238E27FC236}">
                <a16:creationId xmlns:a16="http://schemas.microsoft.com/office/drawing/2014/main" id="{7F96ABC8-C90A-3FDE-5905-FC57BD1317E6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96310" y="5520027"/>
            <a:ext cx="235410" cy="159877"/>
          </a:xfrm>
          <a:prstGeom prst="rect">
            <a:avLst/>
          </a:prstGeom>
        </p:spPr>
      </p:pic>
      <p:pic>
        <p:nvPicPr>
          <p:cNvPr id="469" name="Picture 468" descr="A close-up of a red apple&#10;&#10;Description automatically generated">
            <a:extLst>
              <a:ext uri="{FF2B5EF4-FFF2-40B4-BE49-F238E27FC236}">
                <a16:creationId xmlns:a16="http://schemas.microsoft.com/office/drawing/2014/main" id="{32547663-7A91-3A05-61AB-4DBD36F5797C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713780" y="5528307"/>
            <a:ext cx="235410" cy="159877"/>
          </a:xfrm>
          <a:prstGeom prst="rect">
            <a:avLst/>
          </a:prstGeom>
        </p:spPr>
      </p:pic>
      <p:pic>
        <p:nvPicPr>
          <p:cNvPr id="470" name="Picture 469" descr="A close-up of a red apple&#10;&#10;Description automatically generated">
            <a:extLst>
              <a:ext uri="{FF2B5EF4-FFF2-40B4-BE49-F238E27FC236}">
                <a16:creationId xmlns:a16="http://schemas.microsoft.com/office/drawing/2014/main" id="{8C9FA107-0F88-7307-8E18-A2599C513AED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06934" y="5668488"/>
            <a:ext cx="235410" cy="159877"/>
          </a:xfrm>
          <a:prstGeom prst="rect">
            <a:avLst/>
          </a:prstGeom>
        </p:spPr>
      </p:pic>
      <p:pic>
        <p:nvPicPr>
          <p:cNvPr id="471" name="Picture 470" descr="A close-up of a red apple&#10;&#10;Description automatically generated">
            <a:extLst>
              <a:ext uri="{FF2B5EF4-FFF2-40B4-BE49-F238E27FC236}">
                <a16:creationId xmlns:a16="http://schemas.microsoft.com/office/drawing/2014/main" id="{F6609F8F-7236-572B-0B58-7E99B29147F3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46415" y="5690163"/>
            <a:ext cx="235410" cy="159877"/>
          </a:xfrm>
          <a:prstGeom prst="rect">
            <a:avLst/>
          </a:prstGeom>
        </p:spPr>
      </p:pic>
      <p:pic>
        <p:nvPicPr>
          <p:cNvPr id="472" name="Picture 471" descr="A close-up of a red apple&#10;&#10;Description automatically generated">
            <a:extLst>
              <a:ext uri="{FF2B5EF4-FFF2-40B4-BE49-F238E27FC236}">
                <a16:creationId xmlns:a16="http://schemas.microsoft.com/office/drawing/2014/main" id="{10F39C98-DADD-1EC3-CC38-E4FFA06162B9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55281" y="5564688"/>
            <a:ext cx="235410" cy="159877"/>
          </a:xfrm>
          <a:prstGeom prst="rect">
            <a:avLst/>
          </a:prstGeom>
        </p:spPr>
      </p:pic>
      <p:pic>
        <p:nvPicPr>
          <p:cNvPr id="473" name="Picture 472" descr="A close-up of a red apple&#10;&#10;Description automatically generated">
            <a:extLst>
              <a:ext uri="{FF2B5EF4-FFF2-40B4-BE49-F238E27FC236}">
                <a16:creationId xmlns:a16="http://schemas.microsoft.com/office/drawing/2014/main" id="{03DE0871-B8EA-B1A3-982C-E1BFAB041719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05426" y="5562684"/>
            <a:ext cx="235410" cy="159877"/>
          </a:xfrm>
          <a:prstGeom prst="rect">
            <a:avLst/>
          </a:prstGeom>
        </p:spPr>
      </p:pic>
      <p:pic>
        <p:nvPicPr>
          <p:cNvPr id="474" name="Picture 473" descr="A bag of baby carrots&#10;&#10;Description automatically generated">
            <a:extLst>
              <a:ext uri="{FF2B5EF4-FFF2-40B4-BE49-F238E27FC236}">
                <a16:creationId xmlns:a16="http://schemas.microsoft.com/office/drawing/2014/main" id="{EBCF007B-5412-B92B-67F5-899378996B07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684545" y="5684520"/>
            <a:ext cx="182880" cy="182880"/>
          </a:xfrm>
          <a:prstGeom prst="rect">
            <a:avLst/>
          </a:prstGeom>
        </p:spPr>
      </p:pic>
      <p:pic>
        <p:nvPicPr>
          <p:cNvPr id="475" name="Picture 474" descr="A bag of baby carrots&#10;&#10;Description automatically generated">
            <a:extLst>
              <a:ext uri="{FF2B5EF4-FFF2-40B4-BE49-F238E27FC236}">
                <a16:creationId xmlns:a16="http://schemas.microsoft.com/office/drawing/2014/main" id="{E1E5BA1D-18C3-B449-E20A-EF82C7FFE2F1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681691" y="5786854"/>
            <a:ext cx="182880" cy="182880"/>
          </a:xfrm>
          <a:prstGeom prst="rect">
            <a:avLst/>
          </a:prstGeom>
        </p:spPr>
      </p:pic>
      <p:pic>
        <p:nvPicPr>
          <p:cNvPr id="476" name="Picture 475" descr="A bag of baby carrots&#10;&#10;Description automatically generated">
            <a:extLst>
              <a:ext uri="{FF2B5EF4-FFF2-40B4-BE49-F238E27FC236}">
                <a16:creationId xmlns:a16="http://schemas.microsoft.com/office/drawing/2014/main" id="{CCF4D832-7399-51D1-134E-125BB9C33231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532169" y="5616000"/>
            <a:ext cx="182880" cy="182880"/>
          </a:xfrm>
          <a:prstGeom prst="rect">
            <a:avLst/>
          </a:prstGeom>
        </p:spPr>
      </p:pic>
      <p:pic>
        <p:nvPicPr>
          <p:cNvPr id="477" name="Picture 476" descr="A bag of baby carrots&#10;&#10;Description automatically generated">
            <a:extLst>
              <a:ext uri="{FF2B5EF4-FFF2-40B4-BE49-F238E27FC236}">
                <a16:creationId xmlns:a16="http://schemas.microsoft.com/office/drawing/2014/main" id="{30314CA8-FFFD-F7A6-AD6F-D0CBF5616D0A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528021" y="5418948"/>
            <a:ext cx="182880" cy="182880"/>
          </a:xfrm>
          <a:prstGeom prst="rect">
            <a:avLst/>
          </a:prstGeom>
        </p:spPr>
      </p:pic>
      <p:pic>
        <p:nvPicPr>
          <p:cNvPr id="478" name="Picture 477" descr="A bag of baby carrots&#10;&#10;Description automatically generated">
            <a:extLst>
              <a:ext uri="{FF2B5EF4-FFF2-40B4-BE49-F238E27FC236}">
                <a16:creationId xmlns:a16="http://schemas.microsoft.com/office/drawing/2014/main" id="{4AC365A0-C921-C6DF-FFDF-119E0799913C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355314" y="5729172"/>
            <a:ext cx="182880" cy="182880"/>
          </a:xfrm>
          <a:prstGeom prst="rect">
            <a:avLst/>
          </a:prstGeom>
        </p:spPr>
      </p:pic>
      <p:pic>
        <p:nvPicPr>
          <p:cNvPr id="479" name="Picture 478" descr="A bag of baby carrots&#10;&#10;Description automatically generated">
            <a:extLst>
              <a:ext uri="{FF2B5EF4-FFF2-40B4-BE49-F238E27FC236}">
                <a16:creationId xmlns:a16="http://schemas.microsoft.com/office/drawing/2014/main" id="{11B55B04-E3F9-904A-8DB0-35C4A694C584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363085" y="5470844"/>
            <a:ext cx="182880" cy="182880"/>
          </a:xfrm>
          <a:prstGeom prst="rect">
            <a:avLst/>
          </a:prstGeom>
        </p:spPr>
      </p:pic>
      <p:pic>
        <p:nvPicPr>
          <p:cNvPr id="480" name="Picture 479" descr="A close up of an orange&#10;&#10;Description automatically generated">
            <a:extLst>
              <a:ext uri="{FF2B5EF4-FFF2-40B4-BE49-F238E27FC236}">
                <a16:creationId xmlns:a16="http://schemas.microsoft.com/office/drawing/2014/main" id="{BF34DB75-13B4-028C-9E38-8E2CB069DB1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137375" y="5713786"/>
            <a:ext cx="182949" cy="143137"/>
          </a:xfrm>
          <a:prstGeom prst="rect">
            <a:avLst/>
          </a:prstGeom>
        </p:spPr>
      </p:pic>
      <p:pic>
        <p:nvPicPr>
          <p:cNvPr id="481" name="Picture 480" descr="A close up of an orange&#10;&#10;Description automatically generated">
            <a:extLst>
              <a:ext uri="{FF2B5EF4-FFF2-40B4-BE49-F238E27FC236}">
                <a16:creationId xmlns:a16="http://schemas.microsoft.com/office/drawing/2014/main" id="{9B599E64-5396-3487-C78C-05EED098582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228850" y="5638337"/>
            <a:ext cx="182949" cy="143137"/>
          </a:xfrm>
          <a:prstGeom prst="rect">
            <a:avLst/>
          </a:prstGeom>
        </p:spPr>
      </p:pic>
      <p:pic>
        <p:nvPicPr>
          <p:cNvPr id="482" name="Picture 481" descr="A close up of an orange&#10;&#10;Description automatically generated">
            <a:extLst>
              <a:ext uri="{FF2B5EF4-FFF2-40B4-BE49-F238E27FC236}">
                <a16:creationId xmlns:a16="http://schemas.microsoft.com/office/drawing/2014/main" id="{9D9B3385-8A82-1820-DD4F-AB1BD981C8F2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094331" y="5622140"/>
            <a:ext cx="182949" cy="143137"/>
          </a:xfrm>
          <a:prstGeom prst="rect">
            <a:avLst/>
          </a:prstGeom>
        </p:spPr>
      </p:pic>
      <p:pic>
        <p:nvPicPr>
          <p:cNvPr id="483" name="Picture 482" descr="A close up of an orange&#10;&#10;Description automatically generated">
            <a:extLst>
              <a:ext uri="{FF2B5EF4-FFF2-40B4-BE49-F238E27FC236}">
                <a16:creationId xmlns:a16="http://schemas.microsoft.com/office/drawing/2014/main" id="{13CF9A3A-C046-B03D-352D-02EE92C9FA8B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3981564" y="5728259"/>
            <a:ext cx="182949" cy="143137"/>
          </a:xfrm>
          <a:prstGeom prst="rect">
            <a:avLst/>
          </a:prstGeom>
        </p:spPr>
      </p:pic>
      <p:pic>
        <p:nvPicPr>
          <p:cNvPr id="484" name="Picture 483" descr="A close up of an orange&#10;&#10;Description automatically generated">
            <a:extLst>
              <a:ext uri="{FF2B5EF4-FFF2-40B4-BE49-F238E27FC236}">
                <a16:creationId xmlns:a16="http://schemas.microsoft.com/office/drawing/2014/main" id="{45AF5800-DC12-DF63-264E-63B5443BE1C1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337779" y="5758106"/>
            <a:ext cx="182949" cy="143137"/>
          </a:xfrm>
          <a:prstGeom prst="rect">
            <a:avLst/>
          </a:prstGeom>
        </p:spPr>
      </p:pic>
      <p:pic>
        <p:nvPicPr>
          <p:cNvPr id="485" name="Picture 484" descr="A close up of an orange&#10;&#10;Description automatically generated">
            <a:extLst>
              <a:ext uri="{FF2B5EF4-FFF2-40B4-BE49-F238E27FC236}">
                <a16:creationId xmlns:a16="http://schemas.microsoft.com/office/drawing/2014/main" id="{AA21B193-81D7-A7FF-D06D-682A2EA13D55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081473" y="5730561"/>
            <a:ext cx="182949" cy="143137"/>
          </a:xfrm>
          <a:prstGeom prst="rect">
            <a:avLst/>
          </a:prstGeom>
        </p:spPr>
      </p:pic>
      <p:pic>
        <p:nvPicPr>
          <p:cNvPr id="486" name="Picture 485" descr="A close up of an orange&#10;&#10;Description automatically generated">
            <a:extLst>
              <a:ext uri="{FF2B5EF4-FFF2-40B4-BE49-F238E27FC236}">
                <a16:creationId xmlns:a16="http://schemas.microsoft.com/office/drawing/2014/main" id="{BBC16D2F-B238-0BEC-D600-5DF87869353E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195966" y="5763223"/>
            <a:ext cx="182949" cy="143137"/>
          </a:xfrm>
          <a:prstGeom prst="rect">
            <a:avLst/>
          </a:prstGeom>
        </p:spPr>
      </p:pic>
      <p:pic>
        <p:nvPicPr>
          <p:cNvPr id="487" name="Picture 486" descr="A close up of an orange&#10;&#10;Description automatically generated">
            <a:extLst>
              <a:ext uri="{FF2B5EF4-FFF2-40B4-BE49-F238E27FC236}">
                <a16:creationId xmlns:a16="http://schemas.microsoft.com/office/drawing/2014/main" id="{F7B9145F-2B0A-AE81-40CE-87CA5F0D5BAC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312793" y="5697341"/>
            <a:ext cx="182949" cy="143137"/>
          </a:xfrm>
          <a:prstGeom prst="rect">
            <a:avLst/>
          </a:prstGeom>
        </p:spPr>
      </p:pic>
      <p:pic>
        <p:nvPicPr>
          <p:cNvPr id="488" name="Picture 487">
            <a:extLst>
              <a:ext uri="{FF2B5EF4-FFF2-40B4-BE49-F238E27FC236}">
                <a16:creationId xmlns:a16="http://schemas.microsoft.com/office/drawing/2014/main" id="{03C49196-1ECD-8D45-3A9D-675334A12E66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31097" y="4529953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9" name="Picture 488">
            <a:extLst>
              <a:ext uri="{FF2B5EF4-FFF2-40B4-BE49-F238E27FC236}">
                <a16:creationId xmlns:a16="http://schemas.microsoft.com/office/drawing/2014/main" id="{2235E4B6-AB4C-EC9B-9869-B7E5DABEC702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67597" y="4538233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D4D1EC73-E5FB-21D6-9534-B4DB86BC723F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38497" y="491170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D9AD0E39-DF30-102D-FE6B-3E2907D8268F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74118" y="567609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CC769CAF-5A90-80BC-EE2D-16276B696177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72079" y="529860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3" name="Picture 492">
            <a:extLst>
              <a:ext uri="{FF2B5EF4-FFF2-40B4-BE49-F238E27FC236}">
                <a16:creationId xmlns:a16="http://schemas.microsoft.com/office/drawing/2014/main" id="{FC572560-CAD1-ABDE-9BB3-C6C88A5B5E86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57373" y="567609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66ED46BE-87BF-0B29-2F67-51044E831539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68266" y="6093299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5" name="Picture 494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BA49EFC-E023-B8CF-AD74-E98772A2EFF4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29631" y="4733343"/>
            <a:ext cx="274320" cy="100085"/>
          </a:xfrm>
          <a:prstGeom prst="rect">
            <a:avLst/>
          </a:prstGeom>
        </p:spPr>
      </p:pic>
      <p:pic>
        <p:nvPicPr>
          <p:cNvPr id="496" name="Picture 495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C6CF7305-C26F-50B0-7CD8-D6C043303BF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53381" y="5102248"/>
            <a:ext cx="274320" cy="100085"/>
          </a:xfrm>
          <a:prstGeom prst="rect">
            <a:avLst/>
          </a:prstGeom>
        </p:spPr>
      </p:pic>
      <p:pic>
        <p:nvPicPr>
          <p:cNvPr id="497" name="Picture 496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2E0B6ED-FD91-A92B-C287-95B82C0B2E7F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32800" y="5520027"/>
            <a:ext cx="274320" cy="100085"/>
          </a:xfrm>
          <a:prstGeom prst="rect">
            <a:avLst/>
          </a:prstGeom>
        </p:spPr>
      </p:pic>
      <p:pic>
        <p:nvPicPr>
          <p:cNvPr id="498" name="Picture 497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12DDBCED-393C-2FF9-6150-CF97FF3B2B18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99140" y="5928319"/>
            <a:ext cx="274320" cy="100085"/>
          </a:xfrm>
          <a:prstGeom prst="rect">
            <a:avLst/>
          </a:prstGeom>
        </p:spPr>
      </p:pic>
      <p:pic>
        <p:nvPicPr>
          <p:cNvPr id="499" name="Picture 498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268D4A75-40D2-B886-5CD5-5AB51B148697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34442" y="6248177"/>
            <a:ext cx="274320" cy="100085"/>
          </a:xfrm>
          <a:prstGeom prst="rect">
            <a:avLst/>
          </a:prstGeom>
        </p:spPr>
      </p:pic>
      <p:pic>
        <p:nvPicPr>
          <p:cNvPr id="500" name="Picture 499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AB1ADA90-A6A2-B4AE-6977-ED1B552D6232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53785" y="5933635"/>
            <a:ext cx="274320" cy="100085"/>
          </a:xfrm>
          <a:prstGeom prst="rect">
            <a:avLst/>
          </a:prstGeom>
        </p:spPr>
      </p:pic>
      <p:pic>
        <p:nvPicPr>
          <p:cNvPr id="501" name="Picture 500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611AE619-51A0-8064-7D5F-760A289262D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91032" y="6256935"/>
            <a:ext cx="274320" cy="100085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989113" y="4969222"/>
            <a:ext cx="1139363" cy="2223035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8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837473B0-CC2E-450A-ABE3-18F120FF3D39}">
                  <a1611:picAttrSrcUrl xmlns:a1611="http://schemas.microsoft.com/office/drawing/2016/11/main" r:id="rId81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505" name="Picture 504" descr="A silver table with wheels&#10;&#10;Description automatically generated">
            <a:extLst>
              <a:ext uri="{FF2B5EF4-FFF2-40B4-BE49-F238E27FC236}">
                <a16:creationId xmlns:a16="http://schemas.microsoft.com/office/drawing/2014/main" id="{35918E8E-84E8-524A-6CDF-CFD4C937CF2E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4"/>
              </a:ext>
            </a:extLst>
          </a:blip>
          <a:stretch>
            <a:fillRect/>
          </a:stretch>
        </p:blipFill>
        <p:spPr>
          <a:xfrm>
            <a:off x="1754312" y="5675006"/>
            <a:ext cx="774111" cy="1417861"/>
          </a:xfrm>
          <a:prstGeom prst="rect">
            <a:avLst/>
          </a:prstGeom>
        </p:spPr>
      </p:pic>
      <p:pic>
        <p:nvPicPr>
          <p:cNvPr id="503" name="Picture 50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CF773D0C-DCBA-9A60-BED0-8BEE8CA42B34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ackgroundRemoval t="3125" b="90625" l="3297" r="96703">
                        <a14:foregroundMark x1="12380" y1="62074" x2="21000" y2="71307"/>
                        <a14:foregroundMark x1="33855" y1="21146" x2="37324" y2="23737"/>
                        <a14:foregroundMark x1="82473" y1="61552" x2="82000" y2="64773"/>
                        <a14:foregroundMark x1="38600" y1="8807" x2="38449" y2="8854"/>
                        <a14:foregroundMark x1="52600" y1="87784" x2="60800" y2="92045"/>
                        <a14:foregroundMark x1="6560" y1="20379" x2="6909" y2="24979"/>
                        <a14:foregroundMark x1="9091" y1="14727" x2="9368" y2="14706"/>
                        <a14:foregroundMark x1="11518" y1="12646" x2="10352" y2="13016"/>
                        <a14:foregroundMark x1="91214" y1="61225" x2="89400" y2="64489"/>
                        <a14:foregroundMark x1="92308" y1="48438" x2="94505" y2="20313"/>
                        <a14:foregroundMark x1="94505" y1="26563" x2="90110" y2="6250"/>
                        <a14:foregroundMark x1="92308" y1="43750" x2="93407" y2="23438"/>
                        <a14:foregroundMark x1="91209" y1="51563" x2="93407" y2="9375"/>
                        <a14:foregroundMark x1="92308" y1="43750" x2="93407" y2="59375"/>
                        <a14:foregroundMark x1="91209" y1="40625" x2="91209" y2="40625"/>
                        <a14:foregroundMark x1="92308" y1="37500" x2="94505" y2="34375"/>
                        <a14:foregroundMark x1="94505" y1="40625" x2="93407" y2="25000"/>
                        <a14:foregroundMark x1="92308" y1="42188" x2="93407" y2="18750"/>
                        <a14:foregroundMark x1="15385" y1="14063" x2="34066" y2="12500"/>
                        <a14:foregroundMark x1="6593" y1="15625" x2="20879" y2="14063"/>
                        <a14:foregroundMark x1="14286" y1="14063" x2="48352" y2="14063"/>
                        <a14:foregroundMark x1="7692" y1="32813" x2="5495" y2="17188"/>
                        <a14:foregroundMark x1="92308" y1="43750" x2="89011" y2="15625"/>
                        <a14:foregroundMark x1="93407" y1="45313" x2="95604" y2="7813"/>
                        <a14:foregroundMark x1="90110" y1="34375" x2="91209" y2="40625"/>
                        <a14:foregroundMark x1="93407" y1="46875" x2="93407" y2="29688"/>
                        <a14:foregroundMark x1="92308" y1="40625" x2="92308" y2="20313"/>
                        <a14:foregroundMark x1="92308" y1="46875" x2="93407" y2="20313"/>
                        <a14:foregroundMark x1="94505" y1="46875" x2="93407" y2="23438"/>
                        <a14:foregroundMark x1="84615" y1="70313" x2="86813" y2="65625"/>
                        <a14:foregroundMark x1="82418" y1="76563" x2="92308" y2="65625"/>
                        <a14:foregroundMark x1="84615" y1="81250" x2="91209" y2="17188"/>
                        <a14:foregroundMark x1="92308" y1="39063" x2="94505" y2="7813"/>
                        <a14:foregroundMark x1="90110" y1="39063" x2="94505" y2="10938"/>
                        <a14:foregroundMark x1="95604" y1="45313" x2="96703" y2="14063"/>
                        <a14:foregroundMark x1="94505" y1="39063" x2="93407" y2="4688"/>
                        <a14:foregroundMark x1="91209" y1="46875" x2="96703" y2="4688"/>
                        <a14:foregroundMark x1="90110" y1="39063" x2="90110" y2="50000"/>
                        <a14:foregroundMark x1="92308" y1="18750" x2="95604" y2="34375"/>
                        <a14:foregroundMark x1="89011" y1="10938" x2="97802" y2="18750"/>
                        <a14:foregroundMark x1="6593" y1="15625" x2="3297" y2="12500"/>
                        <a14:backgroundMark x1="6593" y1="3125" x2="11929" y2="3125"/>
                        <a14:backgroundMark x1="53948" y1="1563" x2="58242" y2="1563"/>
                        <a14:backgroundMark x1="88563" y1="0" x2="90110" y2="0"/>
                        <a14:backgroundMark x1="87627" y1="0" x2="87935" y2="0"/>
                        <a14:backgroundMark x1="69231" y1="0" x2="85113" y2="0"/>
                        <a14:backgroundMark x1="98858" y1="58602" x2="9890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7"/>
              </a:ext>
            </a:extLst>
          </a:blip>
          <a:stretch>
            <a:fillRect/>
          </a:stretch>
        </p:blipFill>
        <p:spPr>
          <a:xfrm>
            <a:off x="1826662" y="5452139"/>
            <a:ext cx="618602" cy="435497"/>
          </a:xfrm>
          <a:prstGeom prst="rect">
            <a:avLst/>
          </a:prstGeom>
        </p:spPr>
      </p:pic>
      <p:grpSp>
        <p:nvGrpSpPr>
          <p:cNvPr id="360" name="Blk Boy">
            <a:extLst>
              <a:ext uri="{FF2B5EF4-FFF2-40B4-BE49-F238E27FC236}">
                <a16:creationId xmlns:a16="http://schemas.microsoft.com/office/drawing/2014/main" id="{D6E12A7D-DF53-B6E0-3909-F2943FA73BFE}"/>
              </a:ext>
            </a:extLst>
          </p:cNvPr>
          <p:cNvGrpSpPr/>
          <p:nvPr/>
        </p:nvGrpSpPr>
        <p:grpSpPr>
          <a:xfrm>
            <a:off x="-970715" y="5674584"/>
            <a:ext cx="855188" cy="1523573"/>
            <a:chOff x="5479687" y="4293783"/>
            <a:chExt cx="1167175" cy="1884582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6C7144EF-33C8-BF84-A33D-2F2342F298B3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6C39529-D89F-6813-1590-ABB716110A20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83E61F9-B0F9-387D-E5CA-AB392A94A22C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CF063C46-9E10-09DD-C6F5-F9A7527EFEF3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401" name="Rectangle 19">
                <a:extLst>
                  <a:ext uri="{FF2B5EF4-FFF2-40B4-BE49-F238E27FC236}">
                    <a16:creationId xmlns:a16="http://schemas.microsoft.com/office/drawing/2014/main" id="{28760D4E-5EF9-7E45-FBDD-695DC3773E36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19">
                <a:extLst>
                  <a:ext uri="{FF2B5EF4-FFF2-40B4-BE49-F238E27FC236}">
                    <a16:creationId xmlns:a16="http://schemas.microsoft.com/office/drawing/2014/main" id="{CA4C70F6-D11F-CB3A-A854-FB7EEC36C1CE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19">
                <a:extLst>
                  <a:ext uri="{FF2B5EF4-FFF2-40B4-BE49-F238E27FC236}">
                    <a16:creationId xmlns:a16="http://schemas.microsoft.com/office/drawing/2014/main" id="{E08A82C5-DDBB-584F-C5F9-663885713ECC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9" name="Rectangle 19">
                <a:extLst>
                  <a:ext uri="{FF2B5EF4-FFF2-40B4-BE49-F238E27FC236}">
                    <a16:creationId xmlns:a16="http://schemas.microsoft.com/office/drawing/2014/main" id="{40538E63-FDCD-2D42-A031-5785B9187873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3" name="Rectangle 17">
              <a:extLst>
                <a:ext uri="{FF2B5EF4-FFF2-40B4-BE49-F238E27FC236}">
                  <a16:creationId xmlns:a16="http://schemas.microsoft.com/office/drawing/2014/main" id="{12D4AFCA-46BD-D6ED-7D77-4C571CC8B470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CD7497E8-58AF-6385-C242-A38ED487A875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393" name="Rectangle: Rounded Corners 20">
                <a:extLst>
                  <a:ext uri="{FF2B5EF4-FFF2-40B4-BE49-F238E27FC236}">
                    <a16:creationId xmlns:a16="http://schemas.microsoft.com/office/drawing/2014/main" id="{F1113BE4-7A38-AFE7-CC12-C6E5F0B2CB60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457E9B9-4AF2-166D-439D-F852E7F7054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5" name="Rectangle: Rounded Corners 2">
                <a:extLst>
                  <a:ext uri="{FF2B5EF4-FFF2-40B4-BE49-F238E27FC236}">
                    <a16:creationId xmlns:a16="http://schemas.microsoft.com/office/drawing/2014/main" id="{48F7AC11-7819-A1FB-7E93-04AC8F3396F1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BC39B57E-B7C0-AB33-7406-36F0DE0C9AD7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292F6C3-D67C-293B-423A-65D22F9CC214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7019066-C32D-C6B1-00D9-0724953C64EC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386" name="Oval 36">
                <a:extLst>
                  <a:ext uri="{FF2B5EF4-FFF2-40B4-BE49-F238E27FC236}">
                    <a16:creationId xmlns:a16="http://schemas.microsoft.com/office/drawing/2014/main" id="{6E3E0307-8ED5-F439-3CB6-89801A22C666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Oval 36">
                <a:extLst>
                  <a:ext uri="{FF2B5EF4-FFF2-40B4-BE49-F238E27FC236}">
                    <a16:creationId xmlns:a16="http://schemas.microsoft.com/office/drawing/2014/main" id="{38D3275F-CF4D-FEBC-4DDD-A418A3C6FF19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1" name="Oval 33">
                <a:extLst>
                  <a:ext uri="{FF2B5EF4-FFF2-40B4-BE49-F238E27FC236}">
                    <a16:creationId xmlns:a16="http://schemas.microsoft.com/office/drawing/2014/main" id="{6D7B0F26-239E-85E7-7C11-292A3490D30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E0F41CA-0C6D-E56C-FDF0-00D4B04CDE0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0316E50A-BB4C-A342-9F4A-C12FCB205C1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768536F-9853-621B-B99E-F39795BC4736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36950EC-3F88-181F-7788-133559555769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ACAA787F-9776-E290-055C-D99C1C1B66EE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44ED0B0-0F4F-E495-9E89-06EBC92D3F0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085E4348-E3D6-7492-0AF1-6215EFA1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A5594A-9424-EDAA-D316-BF63BFF8BFD5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01569F-242F-087E-B172-EEABF348BC32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809316A5-163A-B646-EFE4-C0211CEB1EB0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76E49D3-B5A0-D804-01B5-A0CEDFE7FEC2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B8B9D2E2-41F2-0C72-7240-6551B46ED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6102D11D-8077-8576-26A9-9E15AD3A6369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A11CC38A-70C8-E3AB-E388-5A1925BEE98F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Moon 370">
                <a:extLst>
                  <a:ext uri="{FF2B5EF4-FFF2-40B4-BE49-F238E27FC236}">
                    <a16:creationId xmlns:a16="http://schemas.microsoft.com/office/drawing/2014/main" id="{50336CAF-08A4-AA08-161D-E0E501E0BEA7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B6BC0844-5FD5-0F13-4DE3-60A084947FC8}"/>
              </a:ext>
            </a:extLst>
          </p:cNvPr>
          <p:cNvGrpSpPr/>
          <p:nvPr/>
        </p:nvGrpSpPr>
        <p:grpSpPr>
          <a:xfrm>
            <a:off x="-915104" y="5717172"/>
            <a:ext cx="775396" cy="1437453"/>
            <a:chOff x="4337697" y="1488965"/>
            <a:chExt cx="1167175" cy="1992726"/>
          </a:xfrm>
        </p:grpSpPr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A9D5068-96B4-EC6B-9C57-D2CD8EEB011B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34A2FA0-0744-B840-83FC-29D72B8CC66A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09" name="Rectangle 19">
              <a:extLst>
                <a:ext uri="{FF2B5EF4-FFF2-40B4-BE49-F238E27FC236}">
                  <a16:creationId xmlns:a16="http://schemas.microsoft.com/office/drawing/2014/main" id="{DC702869-2C8D-8D0C-17DF-8DECB4F8925F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10" name="Rectangle 19">
              <a:extLst>
                <a:ext uri="{FF2B5EF4-FFF2-40B4-BE49-F238E27FC236}">
                  <a16:creationId xmlns:a16="http://schemas.microsoft.com/office/drawing/2014/main" id="{1233BA18-D114-C168-3A0A-1279C3AF93E0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11" name="Rectangle 44">
              <a:extLst>
                <a:ext uri="{FF2B5EF4-FFF2-40B4-BE49-F238E27FC236}">
                  <a16:creationId xmlns:a16="http://schemas.microsoft.com/office/drawing/2014/main" id="{BB76E6E9-F758-88CC-220B-89695735CA71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ECACE4B1-545F-53A8-2D59-AAC7D3CD70D7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3B3A9FFB-373C-59CA-0931-70F9DF8EED14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600C34-2A47-91FF-8344-78122E3AFAB4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100" name="Rectangle: Rounded Corners 20">
                <a:extLst>
                  <a:ext uri="{FF2B5EF4-FFF2-40B4-BE49-F238E27FC236}">
                    <a16:creationId xmlns:a16="http://schemas.microsoft.com/office/drawing/2014/main" id="{164AE909-F3D2-C591-49F2-367704D05223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C0CCEBD-93EE-4ADD-C1FD-E0987DFF98A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: Rounded Corners 2">
                <a:extLst>
                  <a:ext uri="{FF2B5EF4-FFF2-40B4-BE49-F238E27FC236}">
                    <a16:creationId xmlns:a16="http://schemas.microsoft.com/office/drawing/2014/main" id="{57967130-323E-979C-E1B3-9DA10F48161C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AD4051B-14BE-3067-E3EB-B7750209C915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75F04C4-DC5C-ECB6-CF36-D25445D8777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0" name="Oval 36">
              <a:extLst>
                <a:ext uri="{FF2B5EF4-FFF2-40B4-BE49-F238E27FC236}">
                  <a16:creationId xmlns:a16="http://schemas.microsoft.com/office/drawing/2014/main" id="{5E7DC037-E0EE-3600-7489-C194F31C7BB6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1" name="Oval 36">
              <a:extLst>
                <a:ext uri="{FF2B5EF4-FFF2-40B4-BE49-F238E27FC236}">
                  <a16:creationId xmlns:a16="http://schemas.microsoft.com/office/drawing/2014/main" id="{0EE933E7-9C6D-D642-8E90-307FFC71C4F4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2" name="Oval 33">
              <a:extLst>
                <a:ext uri="{FF2B5EF4-FFF2-40B4-BE49-F238E27FC236}">
                  <a16:creationId xmlns:a16="http://schemas.microsoft.com/office/drawing/2014/main" id="{F5218D22-FBA0-AA97-E14E-6B3467982C96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3" name="Teardrop 72">
              <a:extLst>
                <a:ext uri="{FF2B5EF4-FFF2-40B4-BE49-F238E27FC236}">
                  <a16:creationId xmlns:a16="http://schemas.microsoft.com/office/drawing/2014/main" id="{974C3754-FCF5-D764-B1D9-374682B50A04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0B8BB6ED-8CC9-35ED-70F9-5D2F96852FE2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C5B1BD-8949-B4B9-4929-B049C0A73B6A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188829A-6668-89A6-8124-EFF8BE127140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FF23ECE-C913-989E-3494-DD5374821D3F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4FE627C-B10E-105F-1BEC-7083DE42FA3C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C20B9682-C31D-701C-B29C-723F63CEAD08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B48BF13A-A115-AB24-67CA-45EC3CFB61C2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A3608D4-31B2-6F1D-720A-B01EECACDBBE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39E7E6D5-3AA9-456F-AF80-C29A89D502B7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2F33F3B-2CA0-4475-81EA-3FE45ECBAEDC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335FAAA-2D70-6B99-45C8-E8C13DBDC964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720ED46-B7B8-3314-9EEE-E3B7E378AE67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CBF4B3F8-B434-D519-D39A-E0F128777321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6342101-19E1-1EA1-8572-1D19C9D133F3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E01749DE-13C3-0F74-B8C6-40C1B6672837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4FFFABB0-2075-AC20-3987-8486E057E2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F957AC5-0226-0A35-1DC6-E85B5B9B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F3DD2BE-7481-A524-C16F-7803EBC8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064BE8-C016-7B07-5770-AA0A737D26FB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ECB96472-8C45-B81D-03CD-7A1D8ACEAE21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: Rounded Corners 43">
                <a:extLst>
                  <a:ext uri="{FF2B5EF4-FFF2-40B4-BE49-F238E27FC236}">
                    <a16:creationId xmlns:a16="http://schemas.microsoft.com/office/drawing/2014/main" id="{0E008F94-7D40-D6F1-B078-A6B341850F8B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5FE9E06-07F9-E413-9F52-1D85BA761B52}"/>
              </a:ext>
            </a:extLst>
          </p:cNvPr>
          <p:cNvGrpSpPr/>
          <p:nvPr/>
        </p:nvGrpSpPr>
        <p:grpSpPr>
          <a:xfrm>
            <a:off x="-1020311" y="5560388"/>
            <a:ext cx="990183" cy="1697136"/>
            <a:chOff x="3627610" y="3924577"/>
            <a:chExt cx="1475648" cy="207356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33EDC5C-2881-6F85-2AE8-5853654830A8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9F9DF98-5F42-0DEC-4D6E-53EC35C86E98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EECE266-13AD-E21F-6A74-60DBAB3BB432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EFB12E9B-0FC6-C89B-A3AC-5ADABBC4EB8F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242" name="Rectangle 19">
                <a:extLst>
                  <a:ext uri="{FF2B5EF4-FFF2-40B4-BE49-F238E27FC236}">
                    <a16:creationId xmlns:a16="http://schemas.microsoft.com/office/drawing/2014/main" id="{F7716B4C-55F9-0E95-0284-2F3112B58D92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Rectangle 19">
                <a:extLst>
                  <a:ext uri="{FF2B5EF4-FFF2-40B4-BE49-F238E27FC236}">
                    <a16:creationId xmlns:a16="http://schemas.microsoft.com/office/drawing/2014/main" id="{7C844ADA-F826-4AB2-7336-1F7A58CE5E8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19">
                <a:extLst>
                  <a:ext uri="{FF2B5EF4-FFF2-40B4-BE49-F238E27FC236}">
                    <a16:creationId xmlns:a16="http://schemas.microsoft.com/office/drawing/2014/main" id="{1B8CAC44-C97E-027A-34A6-BC6E6B6B2D06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19">
                <a:extLst>
                  <a:ext uri="{FF2B5EF4-FFF2-40B4-BE49-F238E27FC236}">
                    <a16:creationId xmlns:a16="http://schemas.microsoft.com/office/drawing/2014/main" id="{6F0FE1C0-487A-5A6D-A58A-2ECEA27AF866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4" name="Rectangle 44">
              <a:extLst>
                <a:ext uri="{FF2B5EF4-FFF2-40B4-BE49-F238E27FC236}">
                  <a16:creationId xmlns:a16="http://schemas.microsoft.com/office/drawing/2014/main" id="{73E6ECBC-8C1E-AA3C-D2BE-693933C372F0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7B29C6-9D1C-D5CF-6D53-965FC37DFD23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237" name="Rectangle: Rounded Corners 20">
                <a:extLst>
                  <a:ext uri="{FF2B5EF4-FFF2-40B4-BE49-F238E27FC236}">
                    <a16:creationId xmlns:a16="http://schemas.microsoft.com/office/drawing/2014/main" id="{A266A376-0132-AF63-B57C-7DB9D6CDCDF1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BFA1D14A-FCDC-74AD-3DC1-0818857E9E1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Rectangle: Rounded Corners 2">
                <a:extLst>
                  <a:ext uri="{FF2B5EF4-FFF2-40B4-BE49-F238E27FC236}">
                    <a16:creationId xmlns:a16="http://schemas.microsoft.com/office/drawing/2014/main" id="{E0136062-ECD9-107F-087B-06196D053915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4A0F3599-5043-A584-933B-D5557853DE8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212F226-4161-FA15-AA44-8E54B609A1C6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2602272-30D0-8B5E-1C7D-14EC4CFCD668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234" name="Oval 36">
                <a:extLst>
                  <a:ext uri="{FF2B5EF4-FFF2-40B4-BE49-F238E27FC236}">
                    <a16:creationId xmlns:a16="http://schemas.microsoft.com/office/drawing/2014/main" id="{8237A052-8BAE-5B01-93E1-5E651EC6526E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Oval 36">
                <a:extLst>
                  <a:ext uri="{FF2B5EF4-FFF2-40B4-BE49-F238E27FC236}">
                    <a16:creationId xmlns:a16="http://schemas.microsoft.com/office/drawing/2014/main" id="{5127BDBA-240E-9084-1B0F-02C7070015F6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Oval 33">
                <a:extLst>
                  <a:ext uri="{FF2B5EF4-FFF2-40B4-BE49-F238E27FC236}">
                    <a16:creationId xmlns:a16="http://schemas.microsoft.com/office/drawing/2014/main" id="{E9F19A96-CBD0-E9BE-185C-62164567D941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5CF69E0-8A6E-C34F-9681-B94402F86D34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75B2FE37-1C01-87AC-B65F-B7869E1C663C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Moon 232">
                <a:extLst>
                  <a:ext uri="{FF2B5EF4-FFF2-40B4-BE49-F238E27FC236}">
                    <a16:creationId xmlns:a16="http://schemas.microsoft.com/office/drawing/2014/main" id="{76D4A9FF-21A0-0318-FCEB-9AFA97C47006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CF5B993-8FB9-E5DA-22C1-E9AB0F026052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D1B2E2B5-4EF1-8192-9625-42BBE1DF4557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230" name="Cloud 229">
                  <a:extLst>
                    <a:ext uri="{FF2B5EF4-FFF2-40B4-BE49-F238E27FC236}">
                      <a16:creationId xmlns:a16="http://schemas.microsoft.com/office/drawing/2014/main" id="{2AE7ADEA-CF07-3753-1C1E-68EBB2ED8074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C5C4E480-71FB-B334-FF02-C6DB4B82A5E9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A1AA689-9BA0-4A7C-7A00-4D9AE69A2796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228" name="Cloud 227">
                  <a:extLst>
                    <a:ext uri="{FF2B5EF4-FFF2-40B4-BE49-F238E27FC236}">
                      <a16:creationId xmlns:a16="http://schemas.microsoft.com/office/drawing/2014/main" id="{F3D0EE55-C6E0-DDB4-C8F4-C092062760E2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DC32CC18-BBE7-6F69-6DB7-4289DC18102B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6183FCC6-050C-2279-0706-7E2D3A0F9363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23D16A0-1863-96C4-F369-92A156AC7365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5E9BA5-8FE3-0688-95FD-E547A77C6CD9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679D84D-58E6-2589-4A59-C36AC2296615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08BCE28-998A-6252-0877-4CE65B410E89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587DB30-1029-506F-E025-581CE5A5F796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88A19299-FDBF-B79F-A993-192982A61E98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20B896BC-D7E9-4C8E-CF04-41393A20A16D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A26B0D32-0917-42C1-0A8D-A0C6F7727D5C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9217DD8-AF69-861E-CE02-8FAEED36BD8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162C9754-BD8A-48BD-ABC4-638F7C71FB74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3A1A3A86-6A1C-E289-9AF3-BD6281FDFD0E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EB8BA40D-3FAE-AADB-9474-548EFEF4FC0E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586129-E5FC-318A-E3D0-CC872F1C34D6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8CA5B5E-3671-A44B-23CC-2CAE36951178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7A4BCDC-074C-C645-DF2F-03B3C4F5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634844B-9B89-3026-3CB6-2C4C06F0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F4B3A5-0DEF-2EDC-8DB1-44533B93997F}"/>
              </a:ext>
            </a:extLst>
          </p:cNvPr>
          <p:cNvGrpSpPr/>
          <p:nvPr/>
        </p:nvGrpSpPr>
        <p:grpSpPr>
          <a:xfrm>
            <a:off x="-953554" y="5672521"/>
            <a:ext cx="824448" cy="1548554"/>
            <a:chOff x="6460961" y="3656767"/>
            <a:chExt cx="1167175" cy="194884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3CE67C-CE08-D8AB-F8CB-94923AFD744B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D26F6C-5787-48EB-5721-342E109CD627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8" name="Rectangle 19">
              <a:extLst>
                <a:ext uri="{FF2B5EF4-FFF2-40B4-BE49-F238E27FC236}">
                  <a16:creationId xmlns:a16="http://schemas.microsoft.com/office/drawing/2014/main" id="{F0B2EE5B-57EF-9CE3-F766-E6287CCBA933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9" name="Rectangle 19">
              <a:extLst>
                <a:ext uri="{FF2B5EF4-FFF2-40B4-BE49-F238E27FC236}">
                  <a16:creationId xmlns:a16="http://schemas.microsoft.com/office/drawing/2014/main" id="{A076850C-CC4A-7C86-65AD-DB67F493C7EE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0" name="Rectangle 17">
              <a:extLst>
                <a:ext uri="{FF2B5EF4-FFF2-40B4-BE49-F238E27FC236}">
                  <a16:creationId xmlns:a16="http://schemas.microsoft.com/office/drawing/2014/main" id="{EF817096-9974-505C-1450-A2FE8C6EC01D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F18EEC74-3100-51C0-4D41-467A4A6E5563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3" name="Rectangle 19">
              <a:extLst>
                <a:ext uri="{FF2B5EF4-FFF2-40B4-BE49-F238E27FC236}">
                  <a16:creationId xmlns:a16="http://schemas.microsoft.com/office/drawing/2014/main" id="{7DDD951D-E9D4-7F94-5E09-6004CD55D4E5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5" name="Rectangle: Rounded Corners 20">
              <a:extLst>
                <a:ext uri="{FF2B5EF4-FFF2-40B4-BE49-F238E27FC236}">
                  <a16:creationId xmlns:a16="http://schemas.microsoft.com/office/drawing/2014/main" id="{603005F1-3A73-70A8-342B-E45C7601E734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690AD-8734-C09F-9049-25B83726EAD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7" name="Rectangle: Rounded Corners 2">
              <a:extLst>
                <a:ext uri="{FF2B5EF4-FFF2-40B4-BE49-F238E27FC236}">
                  <a16:creationId xmlns:a16="http://schemas.microsoft.com/office/drawing/2014/main" id="{C03352A5-E499-5707-0BC5-31A4CB1D0C11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A827E1-4637-F816-9D2D-59DA70BDD3D0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4139D4D-6761-DC33-CADC-10A7F0BECC82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0" name="Oval 36">
              <a:extLst>
                <a:ext uri="{FF2B5EF4-FFF2-40B4-BE49-F238E27FC236}">
                  <a16:creationId xmlns:a16="http://schemas.microsoft.com/office/drawing/2014/main" id="{6B56D84C-5953-FAAE-ECAE-72D5365BB329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1" name="Oval 36">
              <a:extLst>
                <a:ext uri="{FF2B5EF4-FFF2-40B4-BE49-F238E27FC236}">
                  <a16:creationId xmlns:a16="http://schemas.microsoft.com/office/drawing/2014/main" id="{ECDA239C-3AD7-E22C-0BF3-19CFCB133456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2" name="Oval 33">
              <a:extLst>
                <a:ext uri="{FF2B5EF4-FFF2-40B4-BE49-F238E27FC236}">
                  <a16:creationId xmlns:a16="http://schemas.microsoft.com/office/drawing/2014/main" id="{2F780A2F-BEB0-40E8-E73C-E51B84368114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D2DF6241-D498-A189-D880-EED1071F551F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4" name="Moon 123">
              <a:extLst>
                <a:ext uri="{FF2B5EF4-FFF2-40B4-BE49-F238E27FC236}">
                  <a16:creationId xmlns:a16="http://schemas.microsoft.com/office/drawing/2014/main" id="{F475EC38-5E0A-12A5-3ABD-F389F236A67E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FE834A-6B48-EE05-BE22-BCC70AB2334D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7A59BB5-4CBC-445A-95CD-41DF71C9A55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89D356A-DA88-D1CB-D19D-CE8E19343F0B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253BB96-6B5A-DF89-0312-FD494FC84DD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5CA1E00-07A1-8C7A-4446-B8868BCB7F4B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74595575-14F2-7FEF-477D-362F4F8BF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621C3E9-CA13-CE04-B6C6-A0296915442C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7CD1638-8787-2E87-562A-8D75ADD58704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4EB466E-1A8A-697F-E913-89AB3BEF301F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447F588-BA90-6CA8-FC4B-6C0DDCF5170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D4CE86A2-603C-A459-C77E-52A810A87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02DE4047-CF12-E936-205F-1658A97E2691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C957FBA-82F0-7B1B-64D1-CEA34794D315}"/>
              </a:ext>
            </a:extLst>
          </p:cNvPr>
          <p:cNvGrpSpPr/>
          <p:nvPr/>
        </p:nvGrpSpPr>
        <p:grpSpPr>
          <a:xfrm>
            <a:off x="-960238" y="5622714"/>
            <a:ext cx="847807" cy="1639556"/>
            <a:chOff x="4174222" y="3935068"/>
            <a:chExt cx="1167175" cy="1997461"/>
          </a:xfrm>
        </p:grpSpPr>
        <p:sp>
          <p:nvSpPr>
            <p:cNvPr id="249" name="Rectangle 19">
              <a:extLst>
                <a:ext uri="{FF2B5EF4-FFF2-40B4-BE49-F238E27FC236}">
                  <a16:creationId xmlns:a16="http://schemas.microsoft.com/office/drawing/2014/main" id="{DD7CB103-2102-0EC7-B7D2-B63CAB3DF07B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252" name="Rectangle 19">
              <a:extLst>
                <a:ext uri="{FF2B5EF4-FFF2-40B4-BE49-F238E27FC236}">
                  <a16:creationId xmlns:a16="http://schemas.microsoft.com/office/drawing/2014/main" id="{D0DE1390-A481-C48C-3DE2-B035F69C8CB3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254" name="Rectangle 17">
              <a:extLst>
                <a:ext uri="{FF2B5EF4-FFF2-40B4-BE49-F238E27FC236}">
                  <a16:creationId xmlns:a16="http://schemas.microsoft.com/office/drawing/2014/main" id="{649619BB-ED24-B140-0276-3689191C8222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2" name="Rectangle 19">
              <a:extLst>
                <a:ext uri="{FF2B5EF4-FFF2-40B4-BE49-F238E27FC236}">
                  <a16:creationId xmlns:a16="http://schemas.microsoft.com/office/drawing/2014/main" id="{61C44D46-539B-3F3A-A689-C02FAD6DE688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3" name="Rectangle 19">
              <a:extLst>
                <a:ext uri="{FF2B5EF4-FFF2-40B4-BE49-F238E27FC236}">
                  <a16:creationId xmlns:a16="http://schemas.microsoft.com/office/drawing/2014/main" id="{DEDA2C93-C6B3-3CE2-B6DF-1F72B9FF438D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010EA62-37EA-F609-61E0-6E85905F7CB6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B4AF06A-1DFC-05D1-19D7-6CED80D22DDB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DA940DE-661E-01AA-FE5C-3AA0780F1E52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354" name="Rectangle: Rounded Corners 20">
                <a:extLst>
                  <a:ext uri="{FF2B5EF4-FFF2-40B4-BE49-F238E27FC236}">
                    <a16:creationId xmlns:a16="http://schemas.microsoft.com/office/drawing/2014/main" id="{76C88811-9377-746C-EB72-2014D46EA7AD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1B7DAD6-2807-504F-D32D-BAEE9301B718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Rectangle: Rounded Corners 2">
                <a:extLst>
                  <a:ext uri="{FF2B5EF4-FFF2-40B4-BE49-F238E27FC236}">
                    <a16:creationId xmlns:a16="http://schemas.microsoft.com/office/drawing/2014/main" id="{6039424F-CBAB-2A74-21C8-BA1A9BC6DB84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7816816-2C4D-A1D0-F5B2-751414ABA4B6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8A95AFF-A4C1-1CB2-5316-3D5748D4C728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70BAAD20-44EB-731A-9FF0-207F6EBE8E01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351" name="Oval 36">
                <a:extLst>
                  <a:ext uri="{FF2B5EF4-FFF2-40B4-BE49-F238E27FC236}">
                    <a16:creationId xmlns:a16="http://schemas.microsoft.com/office/drawing/2014/main" id="{EFD8A89C-E733-46B0-D4A5-E42681C366E2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Oval 36">
                <a:extLst>
                  <a:ext uri="{FF2B5EF4-FFF2-40B4-BE49-F238E27FC236}">
                    <a16:creationId xmlns:a16="http://schemas.microsoft.com/office/drawing/2014/main" id="{B1E33F8D-5B76-00F8-2CB9-FF2727790BBE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Oval 33">
                <a:extLst>
                  <a:ext uri="{FF2B5EF4-FFF2-40B4-BE49-F238E27FC236}">
                    <a16:creationId xmlns:a16="http://schemas.microsoft.com/office/drawing/2014/main" id="{F5A5E889-CD51-D08A-8992-6B57F2892101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1" name="Teardrop 330">
              <a:extLst>
                <a:ext uri="{FF2B5EF4-FFF2-40B4-BE49-F238E27FC236}">
                  <a16:creationId xmlns:a16="http://schemas.microsoft.com/office/drawing/2014/main" id="{22FD3F19-BF10-9935-9D12-DC46933B49FB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32" name="Moon 331">
              <a:extLst>
                <a:ext uri="{FF2B5EF4-FFF2-40B4-BE49-F238E27FC236}">
                  <a16:creationId xmlns:a16="http://schemas.microsoft.com/office/drawing/2014/main" id="{1E823515-5C6C-664F-1EF4-2D6557D8F816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F790E2E8-C5B8-BB7C-41BD-AABAF920229F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EDF63218-3CA9-0BCB-0C1E-9EF51684B0A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96D960E-A25F-D8BF-75B8-002EC9F63A68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191D2DF8-F4BE-AAFC-8ACE-8749EB71C4D9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746E1B1-7BB9-E59E-B57B-C7B62E0E6A5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9A6A568C-7E76-1E18-1C5E-5A06CEF9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23E7514C-C461-35C4-C776-BA21795FBD11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5773437-18A4-FA89-1316-8A9792D7625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CE3B7D5E-83A4-1E3F-6047-4484DD3918B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8BCAA7BB-B40B-2ADD-0B03-17E62A4FA620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979970E0-4ABA-8E93-B4B3-4DF66C3B1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337" name="Oval 1">
              <a:extLst>
                <a:ext uri="{FF2B5EF4-FFF2-40B4-BE49-F238E27FC236}">
                  <a16:creationId xmlns:a16="http://schemas.microsoft.com/office/drawing/2014/main" id="{2FC4D445-E80A-06AE-1F8E-38DC89FCD209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2A976D6A-85AB-11A4-BF7E-EF7756D23757}"/>
              </a:ext>
            </a:extLst>
          </p:cNvPr>
          <p:cNvGrpSpPr/>
          <p:nvPr/>
        </p:nvGrpSpPr>
        <p:grpSpPr>
          <a:xfrm>
            <a:off x="-920634" y="6311610"/>
            <a:ext cx="795606" cy="795606"/>
            <a:chOff x="-920634" y="6311610"/>
            <a:chExt cx="795606" cy="795606"/>
          </a:xfrm>
        </p:grpSpPr>
        <p:pic>
          <p:nvPicPr>
            <p:cNvPr id="413" name="Picture 412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427C3494-8787-4DD7-4F09-671F45C3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429" name="Picture 4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6714F66-551A-3365-A913-25B49498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430" name="Picture 429" descr="A bag of baby carrots&#10;&#10;Description automatically generated">
              <a:extLst>
                <a:ext uri="{FF2B5EF4-FFF2-40B4-BE49-F238E27FC236}">
                  <a16:creationId xmlns:a16="http://schemas.microsoft.com/office/drawing/2014/main" id="{1BB60EDF-B4DC-BCA5-0B47-6ADAA670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431" name="Picture 430">
              <a:extLst>
                <a:ext uri="{FF2B5EF4-FFF2-40B4-BE49-F238E27FC236}">
                  <a16:creationId xmlns:a16="http://schemas.microsoft.com/office/drawing/2014/main" id="{29572B83-F57F-11FB-D73B-ECC1B234C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2FA5C8B3-75CC-2459-6043-625A3FEDB197}"/>
              </a:ext>
            </a:extLst>
          </p:cNvPr>
          <p:cNvGrpSpPr/>
          <p:nvPr/>
        </p:nvGrpSpPr>
        <p:grpSpPr>
          <a:xfrm>
            <a:off x="-923103" y="6446133"/>
            <a:ext cx="795606" cy="795606"/>
            <a:chOff x="-1970887" y="7851347"/>
            <a:chExt cx="795606" cy="795606"/>
          </a:xfrm>
        </p:grpSpPr>
        <p:pic>
          <p:nvPicPr>
            <p:cNvPr id="417" name="Picture 41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7A82354-691D-CAA4-6E69-1FB500BA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ACA25E50-D56E-C8FD-25AD-6A9B5DD352BD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433" name="Picture 43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68BF49FE-6C25-7797-7589-9EA66298C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34" name="Picture 43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26140CA-E99F-32E1-B23C-454187CD0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id="{C04D23D6-2A90-9145-A7AC-E79566F6E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436" name="Picture 435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5F759D30-BA1C-EDE7-6286-DB868C8F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2A1F030-E7E5-2104-677E-51D77A5CBA42}"/>
              </a:ext>
            </a:extLst>
          </p:cNvPr>
          <p:cNvGrpSpPr/>
          <p:nvPr/>
        </p:nvGrpSpPr>
        <p:grpSpPr>
          <a:xfrm>
            <a:off x="-898484" y="6485973"/>
            <a:ext cx="795606" cy="795606"/>
            <a:chOff x="-2378719" y="7700552"/>
            <a:chExt cx="795606" cy="795606"/>
          </a:xfrm>
        </p:grpSpPr>
        <p:pic>
          <p:nvPicPr>
            <p:cNvPr id="415" name="Picture 41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0F504BF-D9AB-4DD5-0A89-F0DD51B1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439" name="Picture 438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A2AB7F27-7A0D-C717-D0A2-CCCC6ED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9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440" name="Picture 439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DF83AEDB-36F5-D772-2761-27C4593C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441" name="Picture 44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F7CF6A5-7621-71E6-D8A1-5B95C6CD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B42429A-39E5-3B15-0ECF-5B4D3105D50F}"/>
              </a:ext>
            </a:extLst>
          </p:cNvPr>
          <p:cNvGrpSpPr/>
          <p:nvPr/>
        </p:nvGrpSpPr>
        <p:grpSpPr>
          <a:xfrm>
            <a:off x="-912123" y="6465631"/>
            <a:ext cx="795606" cy="795606"/>
            <a:chOff x="-2353913" y="7695060"/>
            <a:chExt cx="795606" cy="795606"/>
          </a:xfrm>
        </p:grpSpPr>
        <p:pic>
          <p:nvPicPr>
            <p:cNvPr id="414" name="Picture 413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65E06911-7115-3F6F-28BA-8CEF7BE0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512" name="Picture 51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E66A577-60F8-1893-B022-62433958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CD154015-836D-66EC-2B86-1CBBC7DB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514" name="Picture 513" descr="A close up of an orange&#10;&#10;Description automatically generated">
              <a:extLst>
                <a:ext uri="{FF2B5EF4-FFF2-40B4-BE49-F238E27FC236}">
                  <a16:creationId xmlns:a16="http://schemas.microsoft.com/office/drawing/2014/main" id="{E83B4F0F-711B-8284-3144-1FBCF0A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BEBA8EAE-BF5A-486C-A8C5-ECC9F3942E4B}">
                  <a14:imgProps xmlns:a14="http://schemas.microsoft.com/office/drawing/2010/main">
                    <a14:imgLayer r:embed="rId72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3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515" name="Picture 514">
              <a:extLst>
                <a:ext uri="{FF2B5EF4-FFF2-40B4-BE49-F238E27FC236}">
                  <a16:creationId xmlns:a16="http://schemas.microsoft.com/office/drawing/2014/main" id="{121A821B-4FB2-1AD7-C75A-9761675D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443" name="Picture 44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665AC894-D547-9DDC-0CDC-09013598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9215A081-FFDE-ABD5-A907-1E353721D02A}"/>
              </a:ext>
            </a:extLst>
          </p:cNvPr>
          <p:cNvGrpSpPr/>
          <p:nvPr/>
        </p:nvGrpSpPr>
        <p:grpSpPr>
          <a:xfrm>
            <a:off x="-926876" y="6540498"/>
            <a:ext cx="795606" cy="795606"/>
            <a:chOff x="-2466327" y="7610418"/>
            <a:chExt cx="795606" cy="795606"/>
          </a:xfrm>
        </p:grpSpPr>
        <p:pic>
          <p:nvPicPr>
            <p:cNvPr id="419" name="Picture 41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E0CE1E76-BE4A-FE89-929F-DD4F8289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517" name="Picture 51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1B809B2-03A0-8D71-EE12-08191D8A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518" name="Picture 517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3E9B0954-D5F1-08FD-FC8F-B08E176A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4449456F-26AE-ABBC-6223-0498364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520" name="Picture 519" descr="A bag of baby carrots&#10;&#10;Description automatically generated">
              <a:extLst>
                <a:ext uri="{FF2B5EF4-FFF2-40B4-BE49-F238E27FC236}">
                  <a16:creationId xmlns:a16="http://schemas.microsoft.com/office/drawing/2014/main" id="{3AB8570A-3E84-E57F-BD5E-E49B9FD2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EF4A6650-3DA4-FBE2-3109-39E4FC24088D}"/>
              </a:ext>
            </a:extLst>
          </p:cNvPr>
          <p:cNvGrpSpPr/>
          <p:nvPr/>
        </p:nvGrpSpPr>
        <p:grpSpPr>
          <a:xfrm>
            <a:off x="9666344" y="3052498"/>
            <a:ext cx="1584886" cy="1584993"/>
            <a:chOff x="3468041" y="2764689"/>
            <a:chExt cx="2272226" cy="2272226"/>
          </a:xfrm>
        </p:grpSpPr>
        <p:pic>
          <p:nvPicPr>
            <p:cNvPr id="523" name="Picture 522" descr="A green circle with black background&#10;&#10;Description automatically generated">
              <a:extLst>
                <a:ext uri="{FF2B5EF4-FFF2-40B4-BE49-F238E27FC236}">
                  <a16:creationId xmlns:a16="http://schemas.microsoft.com/office/drawing/2014/main" id="{B59C35C1-6DB0-77F7-29E0-95F1EF39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3"/>
                </a:ext>
              </a:extLst>
            </a:blip>
            <a:stretch>
              <a:fillRect/>
            </a:stretch>
          </p:blipFill>
          <p:spPr>
            <a:xfrm>
              <a:off x="3468041" y="2764689"/>
              <a:ext cx="2272226" cy="2272226"/>
            </a:xfrm>
            <a:prstGeom prst="rect">
              <a:avLst/>
            </a:prstGeom>
            <a:effectLst>
              <a:glow rad="330200">
                <a:srgbClr val="00B050">
                  <a:alpha val="60000"/>
                </a:srgbClr>
              </a:glow>
            </a:effectLst>
          </p:spPr>
        </p:pic>
        <p:pic>
          <p:nvPicPr>
            <p:cNvPr id="525" name="Picture 524" descr="A black check mark on a white background&#10;&#10;Description automatically generated">
              <a:extLst>
                <a:ext uri="{FF2B5EF4-FFF2-40B4-BE49-F238E27FC236}">
                  <a16:creationId xmlns:a16="http://schemas.microsoft.com/office/drawing/2014/main" id="{802CCA38-5B2E-3BCF-8C84-49178485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 cstate="print">
              <a:extLst>
                <a:ext uri="{BEBA8EAE-BF5A-486C-A8C5-ECC9F3942E4B}">
                  <a14:imgProps xmlns:a14="http://schemas.microsoft.com/office/drawing/2010/main">
                    <a14:imgLayer r:embed="rId9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6"/>
                </a:ext>
              </a:extLst>
            </a:blip>
            <a:stretch>
              <a:fillRect/>
            </a:stretch>
          </p:blipFill>
          <p:spPr>
            <a:xfrm>
              <a:off x="3904763" y="3239999"/>
              <a:ext cx="1447380" cy="1447380"/>
            </a:xfrm>
            <a:prstGeom prst="rect">
              <a:avLst/>
            </a:prstGeom>
            <a:effectLst>
              <a:glow rad="266700">
                <a:srgbClr val="92D050">
                  <a:alpha val="60000"/>
                </a:srgbClr>
              </a:glow>
            </a:effectLst>
          </p:spPr>
        </p:pic>
      </p:grpSp>
      <p:grpSp>
        <p:nvGrpSpPr>
          <p:cNvPr id="13" name="Blk Boy">
            <a:extLst>
              <a:ext uri="{FF2B5EF4-FFF2-40B4-BE49-F238E27FC236}">
                <a16:creationId xmlns:a16="http://schemas.microsoft.com/office/drawing/2014/main" id="{17A565D2-8174-C2A3-EB71-5827587CEE4C}"/>
              </a:ext>
            </a:extLst>
          </p:cNvPr>
          <p:cNvGrpSpPr/>
          <p:nvPr/>
        </p:nvGrpSpPr>
        <p:grpSpPr>
          <a:xfrm>
            <a:off x="-971709" y="5681105"/>
            <a:ext cx="855188" cy="1523573"/>
            <a:chOff x="5479687" y="4293783"/>
            <a:chExt cx="1167175" cy="1884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8D16F6-5C3E-D5FE-C46B-4FF989C68226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78509CF-F983-92F1-8FD9-B5D1F23A0323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A2C2A06E-CAD8-00FD-5195-51DA894EBAAB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FF20EE-3200-1090-B919-D2F8CAEF5672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522" name="Rectangle 19">
                <a:extLst>
                  <a:ext uri="{FF2B5EF4-FFF2-40B4-BE49-F238E27FC236}">
                    <a16:creationId xmlns:a16="http://schemas.microsoft.com/office/drawing/2014/main" id="{E8BF4A3F-A08A-2D92-CBCF-81B58EE11F78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4" name="Rectangle 19">
                <a:extLst>
                  <a:ext uri="{FF2B5EF4-FFF2-40B4-BE49-F238E27FC236}">
                    <a16:creationId xmlns:a16="http://schemas.microsoft.com/office/drawing/2014/main" id="{42C04531-483E-9457-AE99-21F0C5B77D5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7" name="Rectangle 19">
                <a:extLst>
                  <a:ext uri="{FF2B5EF4-FFF2-40B4-BE49-F238E27FC236}">
                    <a16:creationId xmlns:a16="http://schemas.microsoft.com/office/drawing/2014/main" id="{C0DDA2A9-7FEA-1B72-B214-A1B947125917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8" name="Rectangle 19">
                <a:extLst>
                  <a:ext uri="{FF2B5EF4-FFF2-40B4-BE49-F238E27FC236}">
                    <a16:creationId xmlns:a16="http://schemas.microsoft.com/office/drawing/2014/main" id="{0A9C6F18-9CD4-8AAD-74CC-917E97F7EF78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89976EF8-B763-7BCA-386D-BCD7611930DE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CD38E3-6EEF-E789-65BA-C8BD1E08C722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462" name="Rectangle: Rounded Corners 20">
                <a:extLst>
                  <a:ext uri="{FF2B5EF4-FFF2-40B4-BE49-F238E27FC236}">
                    <a16:creationId xmlns:a16="http://schemas.microsoft.com/office/drawing/2014/main" id="{A481A6DF-2059-6900-AFCC-7A62035A6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9FFB566B-8C9A-171F-A74A-FCFC0A897D3A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5" name="Rectangle: Rounded Corners 2">
                <a:extLst>
                  <a:ext uri="{FF2B5EF4-FFF2-40B4-BE49-F238E27FC236}">
                    <a16:creationId xmlns:a16="http://schemas.microsoft.com/office/drawing/2014/main" id="{C864900A-038B-8055-FCEB-04876B258F02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A794E524-4ED6-DDF3-8544-B49DC98F550A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4258960-6929-0335-89BD-E28343D46E9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2E12CE-E29E-D73C-380C-9219E29B4219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457" name="Oval 36">
                <a:extLst>
                  <a:ext uri="{FF2B5EF4-FFF2-40B4-BE49-F238E27FC236}">
                    <a16:creationId xmlns:a16="http://schemas.microsoft.com/office/drawing/2014/main" id="{A1AA6209-6FA9-680D-CB6B-75C21E6C8385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0" name="Oval 36">
                <a:extLst>
                  <a:ext uri="{FF2B5EF4-FFF2-40B4-BE49-F238E27FC236}">
                    <a16:creationId xmlns:a16="http://schemas.microsoft.com/office/drawing/2014/main" id="{DBB42AF8-50DD-DCB2-F395-AD9AAE306B5C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1" name="Oval 33">
                <a:extLst>
                  <a:ext uri="{FF2B5EF4-FFF2-40B4-BE49-F238E27FC236}">
                    <a16:creationId xmlns:a16="http://schemas.microsoft.com/office/drawing/2014/main" id="{694DF3CD-9346-BB5C-2AAE-5688C3763BB4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F234F6-C266-AACF-F811-FE8918B3387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07645C-1D73-C990-B89B-2A8C077CE38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A31E19F-E40A-29A9-591F-E10DB59310D0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C9BCAA-4E8A-95ED-6B4A-2A8D3EC3E666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A663497-8A2E-07E9-B223-61FB55EC4088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9CDBDE5-2E39-BC31-14DF-442C16FB6869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8AA8CE-856A-7F56-374C-5E8D7BF19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536D65E-5881-5859-23A9-72B3AC0D6FCF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63A9EDE-E208-82C1-2C5E-EE0020379ACD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8B2CDE5-257B-08F5-A8F0-E55C93913AAE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C76B6337-9C97-D45C-C41F-DE5DF04748B4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ADC7578B-0C87-6A81-9530-D091E2365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D7AA18-4326-8D76-45AD-F518C9316F07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32AD2161-9068-263C-E182-A1F14F7696D8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6102DCD6-4C85-6806-BFCF-F2747069FA4C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DDB73DF1-B728-B4AA-A51F-A2965E9E5B51}"/>
              </a:ext>
            </a:extLst>
          </p:cNvPr>
          <p:cNvGrpSpPr/>
          <p:nvPr/>
        </p:nvGrpSpPr>
        <p:grpSpPr>
          <a:xfrm>
            <a:off x="-916098" y="5723693"/>
            <a:ext cx="775396" cy="1437453"/>
            <a:chOff x="4337697" y="1488965"/>
            <a:chExt cx="1167175" cy="1992726"/>
          </a:xfrm>
        </p:grpSpPr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BE3B2E1-0437-9EF7-84C5-7C0B0AEC2841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AF75D22-9146-B946-8404-ECD719F3BC7F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4" name="Rectangle 19">
              <a:extLst>
                <a:ext uri="{FF2B5EF4-FFF2-40B4-BE49-F238E27FC236}">
                  <a16:creationId xmlns:a16="http://schemas.microsoft.com/office/drawing/2014/main" id="{2D7AA97A-FB7F-D49C-2A59-CD76E95CF323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5" name="Rectangle 19">
              <a:extLst>
                <a:ext uri="{FF2B5EF4-FFF2-40B4-BE49-F238E27FC236}">
                  <a16:creationId xmlns:a16="http://schemas.microsoft.com/office/drawing/2014/main" id="{A05D152A-B722-4E25-E33F-04F959F31841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6" name="Rectangle 44">
              <a:extLst>
                <a:ext uri="{FF2B5EF4-FFF2-40B4-BE49-F238E27FC236}">
                  <a16:creationId xmlns:a16="http://schemas.microsoft.com/office/drawing/2014/main" id="{BABA3585-5CEE-C142-B041-80BA7865A373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7" name="Rectangle 19">
              <a:extLst>
                <a:ext uri="{FF2B5EF4-FFF2-40B4-BE49-F238E27FC236}">
                  <a16:creationId xmlns:a16="http://schemas.microsoft.com/office/drawing/2014/main" id="{70AE33F0-2C5F-AF5D-37E8-30F3124BF721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8" name="Rectangle 19">
              <a:extLst>
                <a:ext uri="{FF2B5EF4-FFF2-40B4-BE49-F238E27FC236}">
                  <a16:creationId xmlns:a16="http://schemas.microsoft.com/office/drawing/2014/main" id="{FAC21F28-44EC-E8BC-1858-BB4CFF6B9436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92CC00D-6F0F-B179-01DE-F2CE64DFE69B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565" name="Rectangle: Rounded Corners 20">
                <a:extLst>
                  <a:ext uri="{FF2B5EF4-FFF2-40B4-BE49-F238E27FC236}">
                    <a16:creationId xmlns:a16="http://schemas.microsoft.com/office/drawing/2014/main" id="{EB63A861-99A7-9C15-3457-562298B41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006B794-325C-0771-D32F-C5F022E0A52E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7" name="Rectangle: Rounded Corners 2">
                <a:extLst>
                  <a:ext uri="{FF2B5EF4-FFF2-40B4-BE49-F238E27FC236}">
                    <a16:creationId xmlns:a16="http://schemas.microsoft.com/office/drawing/2014/main" id="{6960F6A2-8A93-69D1-B6E6-FED94D612029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487D0943-2694-5713-3B23-CF00DB0D751D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8D6A3B86-0AEB-3D64-68FB-88D5525041BD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0" name="Oval 36">
              <a:extLst>
                <a:ext uri="{FF2B5EF4-FFF2-40B4-BE49-F238E27FC236}">
                  <a16:creationId xmlns:a16="http://schemas.microsoft.com/office/drawing/2014/main" id="{6E3607DE-211C-D05A-654E-8DE818AD24E1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1" name="Oval 36">
              <a:extLst>
                <a:ext uri="{FF2B5EF4-FFF2-40B4-BE49-F238E27FC236}">
                  <a16:creationId xmlns:a16="http://schemas.microsoft.com/office/drawing/2014/main" id="{DF26B707-757B-B69B-8F73-E4839FC977EA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2" name="Oval 33">
              <a:extLst>
                <a:ext uri="{FF2B5EF4-FFF2-40B4-BE49-F238E27FC236}">
                  <a16:creationId xmlns:a16="http://schemas.microsoft.com/office/drawing/2014/main" id="{C276E255-C3EB-413E-7CF9-A36BC44A80B0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3" name="Teardrop 542">
              <a:extLst>
                <a:ext uri="{FF2B5EF4-FFF2-40B4-BE49-F238E27FC236}">
                  <a16:creationId xmlns:a16="http://schemas.microsoft.com/office/drawing/2014/main" id="{7E8B9C16-21E9-2F6B-0601-68712613C3C9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4" name="Moon 543">
              <a:extLst>
                <a:ext uri="{FF2B5EF4-FFF2-40B4-BE49-F238E27FC236}">
                  <a16:creationId xmlns:a16="http://schemas.microsoft.com/office/drawing/2014/main" id="{27C12079-C834-9E4E-AD31-DECFE4B79F6C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331C5A6B-2C7F-2580-DAAD-66E479CBF554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38A1FD14-C63D-D97F-A182-DE401CE8CBB9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68A6B6D8-67D7-31C5-6C3E-87FB0ABECB3D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23EF671B-AFC2-64DC-EC4E-C9ACACC1C82F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1" name="Group 560">
                  <a:extLst>
                    <a:ext uri="{FF2B5EF4-FFF2-40B4-BE49-F238E27FC236}">
                      <a16:creationId xmlns:a16="http://schemas.microsoft.com/office/drawing/2014/main" id="{0CF31C02-0FDA-2DCB-9321-9BBB727AFF1D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38CFD900-39F2-115C-D250-E0CECE951BB0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3E833F06-A7B4-7055-8EFC-90DC7A668CA4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8AC10EFE-F5BB-F106-EC44-ED295F4AA88D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3D6F22AC-BE97-6E1C-667A-EA9741E9C767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F06FFE9C-0544-3676-7A3B-E733E2189ACE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9409A873-7FF8-EDFE-848B-B8B0410054AD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450F5558-4F3F-0987-3CFC-7321BF3FE0B7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56" name="Oval 555">
                    <a:extLst>
                      <a:ext uri="{FF2B5EF4-FFF2-40B4-BE49-F238E27FC236}">
                        <a16:creationId xmlns:a16="http://schemas.microsoft.com/office/drawing/2014/main" id="{A50BDF84-1484-1A7C-E01D-A1455EF6EC5B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F8843AE1-129E-4524-18FC-2D0F6C98B91D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7EB9EAED-40F6-7CC4-BBDC-513EEA47E7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7E443E6-74BF-50E1-2858-635224D7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426A4D72-105D-E633-2D38-B6B8213F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4B0636B6-D730-3FFC-E6DB-030662CFDFC5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549" name="Oval 1">
                <a:extLst>
                  <a:ext uri="{FF2B5EF4-FFF2-40B4-BE49-F238E27FC236}">
                    <a16:creationId xmlns:a16="http://schemas.microsoft.com/office/drawing/2014/main" id="{E4B848AD-F235-C6E8-0661-85328F1B92EB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0" name="Rectangle: Rounded Corners 43">
                <a:extLst>
                  <a:ext uri="{FF2B5EF4-FFF2-40B4-BE49-F238E27FC236}">
                    <a16:creationId xmlns:a16="http://schemas.microsoft.com/office/drawing/2014/main" id="{A4E2EFEC-1546-914D-CB50-E284A96D2B14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7EBBAC82-B0FA-ABD6-48AD-0D860800E40A}"/>
              </a:ext>
            </a:extLst>
          </p:cNvPr>
          <p:cNvGrpSpPr/>
          <p:nvPr/>
        </p:nvGrpSpPr>
        <p:grpSpPr>
          <a:xfrm>
            <a:off x="-1021305" y="5566909"/>
            <a:ext cx="990183" cy="1697136"/>
            <a:chOff x="3627610" y="3924577"/>
            <a:chExt cx="1475648" cy="2073568"/>
          </a:xfrm>
        </p:grpSpPr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8B7D262A-CD8C-5184-3F48-527C68ADBEF7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A175343D-FD57-D287-6D36-809BCB50E171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3D798DA-52D2-55DD-5889-CC1AF45B2374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85C7647-8AA4-F8A7-0BA4-887818902A95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606" name="Rectangle 19">
                <a:extLst>
                  <a:ext uri="{FF2B5EF4-FFF2-40B4-BE49-F238E27FC236}">
                    <a16:creationId xmlns:a16="http://schemas.microsoft.com/office/drawing/2014/main" id="{823489E1-2E01-A578-A3CD-F833141915DB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7" name="Rectangle 19">
                <a:extLst>
                  <a:ext uri="{FF2B5EF4-FFF2-40B4-BE49-F238E27FC236}">
                    <a16:creationId xmlns:a16="http://schemas.microsoft.com/office/drawing/2014/main" id="{F8D73C46-6460-F32D-105D-B7DAC876DBE3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8" name="Rectangle 19">
                <a:extLst>
                  <a:ext uri="{FF2B5EF4-FFF2-40B4-BE49-F238E27FC236}">
                    <a16:creationId xmlns:a16="http://schemas.microsoft.com/office/drawing/2014/main" id="{5B005397-5557-2E95-3078-073D0CE03BFB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9" name="Rectangle 19">
                <a:extLst>
                  <a:ext uri="{FF2B5EF4-FFF2-40B4-BE49-F238E27FC236}">
                    <a16:creationId xmlns:a16="http://schemas.microsoft.com/office/drawing/2014/main" id="{4E132C6E-B864-C773-370D-E0B2BC87741D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3" name="Rectangle 44">
              <a:extLst>
                <a:ext uri="{FF2B5EF4-FFF2-40B4-BE49-F238E27FC236}">
                  <a16:creationId xmlns:a16="http://schemas.microsoft.com/office/drawing/2014/main" id="{C558CFC6-7110-0F81-6148-EA60920F28E7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F2774526-5E78-D33D-2BF8-DC7FF3D52D85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601" name="Rectangle: Rounded Corners 20">
                <a:extLst>
                  <a:ext uri="{FF2B5EF4-FFF2-40B4-BE49-F238E27FC236}">
                    <a16:creationId xmlns:a16="http://schemas.microsoft.com/office/drawing/2014/main" id="{0555B79A-7F22-F018-4774-CCE88F8ECAEE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D830FDB-204A-D0A7-4116-382BB801E1F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3" name="Rectangle: Rounded Corners 2">
                <a:extLst>
                  <a:ext uri="{FF2B5EF4-FFF2-40B4-BE49-F238E27FC236}">
                    <a16:creationId xmlns:a16="http://schemas.microsoft.com/office/drawing/2014/main" id="{1EDF7F49-CCCF-972C-FB3E-8F0C43F3A80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722B1E77-9A47-42BE-E788-E15D45FC6F04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30F301AA-0A21-4848-6D87-EC960B9BE1D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F5BAD9FC-F7CE-2F19-6157-B089B194543F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598" name="Oval 36">
                <a:extLst>
                  <a:ext uri="{FF2B5EF4-FFF2-40B4-BE49-F238E27FC236}">
                    <a16:creationId xmlns:a16="http://schemas.microsoft.com/office/drawing/2014/main" id="{E5565E35-42E7-EB28-0F98-04FE36BCBAFA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9" name="Oval 36">
                <a:extLst>
                  <a:ext uri="{FF2B5EF4-FFF2-40B4-BE49-F238E27FC236}">
                    <a16:creationId xmlns:a16="http://schemas.microsoft.com/office/drawing/2014/main" id="{CBAD386B-04D6-2415-7112-31B7D6F24CF2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0" name="Oval 33">
                <a:extLst>
                  <a:ext uri="{FF2B5EF4-FFF2-40B4-BE49-F238E27FC236}">
                    <a16:creationId xmlns:a16="http://schemas.microsoft.com/office/drawing/2014/main" id="{94AC2C33-9200-FE50-D660-8F0550CD389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73CB248B-9F9C-0ED9-EC22-FFF0F706F6CB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596" name="Teardrop 595">
                <a:extLst>
                  <a:ext uri="{FF2B5EF4-FFF2-40B4-BE49-F238E27FC236}">
                    <a16:creationId xmlns:a16="http://schemas.microsoft.com/office/drawing/2014/main" id="{2DBF856D-D015-610B-2498-835C1EC62C11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7" name="Moon 596">
                <a:extLst>
                  <a:ext uri="{FF2B5EF4-FFF2-40B4-BE49-F238E27FC236}">
                    <a16:creationId xmlns:a16="http://schemas.microsoft.com/office/drawing/2014/main" id="{F2CEEF84-3703-20A7-AFCE-2D94B6662AAD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368CF74-91BD-5BB9-224D-B6DC04871711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DAF274F7-EF8C-62E3-4A9B-1D84992FE66E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594" name="Cloud 593">
                  <a:extLst>
                    <a:ext uri="{FF2B5EF4-FFF2-40B4-BE49-F238E27FC236}">
                      <a16:creationId xmlns:a16="http://schemas.microsoft.com/office/drawing/2014/main" id="{D1AA61D3-4BFC-3588-4151-D70E2DF2F068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73013EE4-B9E8-5A7C-8686-51923C082B00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9A0E4413-2E9A-473C-8252-3952EB53612A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592" name="Cloud 591">
                  <a:extLst>
                    <a:ext uri="{FF2B5EF4-FFF2-40B4-BE49-F238E27FC236}">
                      <a16:creationId xmlns:a16="http://schemas.microsoft.com/office/drawing/2014/main" id="{083EF93A-5242-7AF4-1663-8C8D71C641AD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E5F10E0-B257-80C4-367B-13A696A46B6E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FD7992C1-A4AB-D08E-D2AB-45D97928031E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B166A41-FF3F-09DB-2EDD-48798AE9F4F9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8797C74-1FDC-5789-5F7A-039BC3B327BB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12089959-D193-C20B-BA83-6D1F5C1A9D30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93D310CE-2037-EC64-FF96-553EDEB7B41F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586" name="Oval 585">
                  <a:extLst>
                    <a:ext uri="{FF2B5EF4-FFF2-40B4-BE49-F238E27FC236}">
                      <a16:creationId xmlns:a16="http://schemas.microsoft.com/office/drawing/2014/main" id="{08D5E59A-5698-5235-6C55-BD732ADF4C39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9BCD32F5-04D2-ACB2-7138-DAD07D5D4BA5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1405DCDC-E5B8-7125-64EA-1103A3250C5A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59FA5DE6-3B33-1AD1-FBE2-AE518BE5A331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6C8520D-13CF-E6A9-04C1-B0CA7B954D5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3495B3F0-B720-2CD6-36AD-EAC113403677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AA780E6F-05EA-D3F8-4144-7D0885353164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E604E1F1-373E-3365-8977-9273F5049196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1" name="Oval 580">
                  <a:extLst>
                    <a:ext uri="{FF2B5EF4-FFF2-40B4-BE49-F238E27FC236}">
                      <a16:creationId xmlns:a16="http://schemas.microsoft.com/office/drawing/2014/main" id="{D5573C28-F140-7020-8363-EAE08AE20111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2" name="Oval 581">
                  <a:extLst>
                    <a:ext uri="{FF2B5EF4-FFF2-40B4-BE49-F238E27FC236}">
                      <a16:creationId xmlns:a16="http://schemas.microsoft.com/office/drawing/2014/main" id="{F214F560-D895-7CD5-2520-A05B130B4B13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428" name="Picture 427">
              <a:extLst>
                <a:ext uri="{FF2B5EF4-FFF2-40B4-BE49-F238E27FC236}">
                  <a16:creationId xmlns:a16="http://schemas.microsoft.com/office/drawing/2014/main" id="{0D72EAF5-3A6E-7014-83B8-E8EF67F2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D113F33A-3584-95D9-D75F-FF9E1E561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5AF5706-8F3C-F82E-34C5-E43A110ABE5A}"/>
              </a:ext>
            </a:extLst>
          </p:cNvPr>
          <p:cNvGrpSpPr/>
          <p:nvPr/>
        </p:nvGrpSpPr>
        <p:grpSpPr>
          <a:xfrm>
            <a:off x="-954548" y="5679042"/>
            <a:ext cx="824448" cy="1548554"/>
            <a:chOff x="6460961" y="3656767"/>
            <a:chExt cx="1167175" cy="1948844"/>
          </a:xfrm>
        </p:grpSpPr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4A14F9CF-BBA9-96D4-C70C-03CA73CD2F34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9580703-665D-23EF-D0EE-AE07FB2FB7E9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5" name="Rectangle 19">
              <a:extLst>
                <a:ext uri="{FF2B5EF4-FFF2-40B4-BE49-F238E27FC236}">
                  <a16:creationId xmlns:a16="http://schemas.microsoft.com/office/drawing/2014/main" id="{775AD275-882E-30F0-9106-778ACB824B61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6" name="Rectangle 19">
              <a:extLst>
                <a:ext uri="{FF2B5EF4-FFF2-40B4-BE49-F238E27FC236}">
                  <a16:creationId xmlns:a16="http://schemas.microsoft.com/office/drawing/2014/main" id="{3399EF57-0E86-B520-FCE8-2DE8C38AB377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7" name="Rectangle 17">
              <a:extLst>
                <a:ext uri="{FF2B5EF4-FFF2-40B4-BE49-F238E27FC236}">
                  <a16:creationId xmlns:a16="http://schemas.microsoft.com/office/drawing/2014/main" id="{9924B438-5477-B499-4794-8885F2CF02F3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8" name="Rectangle 19">
              <a:extLst>
                <a:ext uri="{FF2B5EF4-FFF2-40B4-BE49-F238E27FC236}">
                  <a16:creationId xmlns:a16="http://schemas.microsoft.com/office/drawing/2014/main" id="{BF683D57-2996-453F-7117-A5ED839A1656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9" name="Rectangle 19">
              <a:extLst>
                <a:ext uri="{FF2B5EF4-FFF2-40B4-BE49-F238E27FC236}">
                  <a16:creationId xmlns:a16="http://schemas.microsoft.com/office/drawing/2014/main" id="{2D181982-3F53-2412-C33D-5D8179742176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0" name="Rectangle: Rounded Corners 20">
              <a:extLst>
                <a:ext uri="{FF2B5EF4-FFF2-40B4-BE49-F238E27FC236}">
                  <a16:creationId xmlns:a16="http://schemas.microsoft.com/office/drawing/2014/main" id="{9EBE8A31-9B8B-CE77-1180-0AB66D97913D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C86B040D-543F-16C9-29BB-494BD9B3C0C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2" name="Rectangle: Rounded Corners 2">
              <a:extLst>
                <a:ext uri="{FF2B5EF4-FFF2-40B4-BE49-F238E27FC236}">
                  <a16:creationId xmlns:a16="http://schemas.microsoft.com/office/drawing/2014/main" id="{CA901FC2-8069-2E4F-CFDF-9CF3FB4046AC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2D3BADC-2283-A54C-B6EC-BF58E28CD892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BF52BCA-8126-B767-5593-15028EA3845C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5" name="Oval 36">
              <a:extLst>
                <a:ext uri="{FF2B5EF4-FFF2-40B4-BE49-F238E27FC236}">
                  <a16:creationId xmlns:a16="http://schemas.microsoft.com/office/drawing/2014/main" id="{C07425B4-4208-1328-1BCF-A7775FC68D01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6" name="Oval 36">
              <a:extLst>
                <a:ext uri="{FF2B5EF4-FFF2-40B4-BE49-F238E27FC236}">
                  <a16:creationId xmlns:a16="http://schemas.microsoft.com/office/drawing/2014/main" id="{465953FE-5B56-9C32-4A2A-129B31BBFA5C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7" name="Oval 33">
              <a:extLst>
                <a:ext uri="{FF2B5EF4-FFF2-40B4-BE49-F238E27FC236}">
                  <a16:creationId xmlns:a16="http://schemas.microsoft.com/office/drawing/2014/main" id="{2F8BFCBE-08A2-A301-F739-646D9163485C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8" name="Teardrop 627">
              <a:extLst>
                <a:ext uri="{FF2B5EF4-FFF2-40B4-BE49-F238E27FC236}">
                  <a16:creationId xmlns:a16="http://schemas.microsoft.com/office/drawing/2014/main" id="{2EBD7593-B2AD-EB61-3C5B-6973CD97F8E2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9" name="Moon 628">
              <a:extLst>
                <a:ext uri="{FF2B5EF4-FFF2-40B4-BE49-F238E27FC236}">
                  <a16:creationId xmlns:a16="http://schemas.microsoft.com/office/drawing/2014/main" id="{1D23859A-4E3B-6C04-E955-90C5C1243645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4255FD97-95E2-D600-D89C-0EB0EE1DCB76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B169A38F-65EB-2444-BBFB-7B9F76CB2229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7C121EC-9A68-BB71-7DBB-CCCAAEC5D63F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2410A6E-59A0-44DA-689B-85327980B74B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B770DFD1-35BE-8183-1523-11E66CAE405F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B40CB42D-807D-6E23-3294-F37D19155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431B872A-C784-BAEE-B8C0-D56480DBC9D2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F715C341-136B-1DC7-02B1-865A269D3B8E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6A7A0ABE-576E-86B7-6A38-C91E6A5D912D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7E45BDC1-634E-4190-13C4-DA65D3D923C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41" name="Picture 640">
                <a:extLst>
                  <a:ext uri="{FF2B5EF4-FFF2-40B4-BE49-F238E27FC236}">
                    <a16:creationId xmlns:a16="http://schemas.microsoft.com/office/drawing/2014/main" id="{1BAB0E87-3AF4-ADD5-E076-AA464D706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31" name="Oval 1">
              <a:extLst>
                <a:ext uri="{FF2B5EF4-FFF2-40B4-BE49-F238E27FC236}">
                  <a16:creationId xmlns:a16="http://schemas.microsoft.com/office/drawing/2014/main" id="{202FD630-1157-F9B2-5FF0-6EB9BEEE6517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0B763A3D-36F8-5443-53FF-34F7FB4821EF}"/>
              </a:ext>
            </a:extLst>
          </p:cNvPr>
          <p:cNvGrpSpPr/>
          <p:nvPr/>
        </p:nvGrpSpPr>
        <p:grpSpPr>
          <a:xfrm>
            <a:off x="-961232" y="5629235"/>
            <a:ext cx="847807" cy="1639556"/>
            <a:chOff x="4174222" y="3935068"/>
            <a:chExt cx="1167175" cy="1997461"/>
          </a:xfrm>
        </p:grpSpPr>
        <p:sp>
          <p:nvSpPr>
            <p:cNvPr id="643" name="Rectangle 19">
              <a:extLst>
                <a:ext uri="{FF2B5EF4-FFF2-40B4-BE49-F238E27FC236}">
                  <a16:creationId xmlns:a16="http://schemas.microsoft.com/office/drawing/2014/main" id="{D83D679C-B4D9-E658-3D85-AC31301B2ABF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4" name="Rectangle 19">
              <a:extLst>
                <a:ext uri="{FF2B5EF4-FFF2-40B4-BE49-F238E27FC236}">
                  <a16:creationId xmlns:a16="http://schemas.microsoft.com/office/drawing/2014/main" id="{651A72E6-7ED8-3107-BC2E-2E9FCC57ED2D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5" name="Rectangle 17">
              <a:extLst>
                <a:ext uri="{FF2B5EF4-FFF2-40B4-BE49-F238E27FC236}">
                  <a16:creationId xmlns:a16="http://schemas.microsoft.com/office/drawing/2014/main" id="{1782E5AB-75D3-4AE7-C7F5-1FD1E7511306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6" name="Rectangle 19">
              <a:extLst>
                <a:ext uri="{FF2B5EF4-FFF2-40B4-BE49-F238E27FC236}">
                  <a16:creationId xmlns:a16="http://schemas.microsoft.com/office/drawing/2014/main" id="{0159ABDD-BB8A-E7A0-ECBB-48B0DCCC4E8D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7" name="Rectangle 19">
              <a:extLst>
                <a:ext uri="{FF2B5EF4-FFF2-40B4-BE49-F238E27FC236}">
                  <a16:creationId xmlns:a16="http://schemas.microsoft.com/office/drawing/2014/main" id="{31EF951F-E593-67EC-7353-F52A4CC90480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2B690C2-FD4C-1716-5AAE-ECFA376E306C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F0F4E5C3-B53F-9DD8-9A36-83FF20CA3D59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7FF7A775-0394-7B82-2EA6-AB4A22D442CA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669" name="Rectangle: Rounded Corners 20">
                <a:extLst>
                  <a:ext uri="{FF2B5EF4-FFF2-40B4-BE49-F238E27FC236}">
                    <a16:creationId xmlns:a16="http://schemas.microsoft.com/office/drawing/2014/main" id="{9FE3554A-26F2-0C30-2A2B-9F3BBA6A5BFB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A0C5E778-58BB-1D48-618A-DAB36D6E649D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1" name="Rectangle: Rounded Corners 2">
                <a:extLst>
                  <a:ext uri="{FF2B5EF4-FFF2-40B4-BE49-F238E27FC236}">
                    <a16:creationId xmlns:a16="http://schemas.microsoft.com/office/drawing/2014/main" id="{0BE1F57A-6B2F-CE91-0FAF-552A7151CB6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806532DD-6481-C533-159F-3F4C1F9EDB2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FC2A8C86-B23D-5E15-7985-DA0857A3612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E1DD1141-DF8A-DD7C-F70A-AB84CB2299FD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666" name="Oval 36">
                <a:extLst>
                  <a:ext uri="{FF2B5EF4-FFF2-40B4-BE49-F238E27FC236}">
                    <a16:creationId xmlns:a16="http://schemas.microsoft.com/office/drawing/2014/main" id="{8D53A9BF-A9C1-7B19-6B2B-0903EF8095DE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7" name="Oval 36">
                <a:extLst>
                  <a:ext uri="{FF2B5EF4-FFF2-40B4-BE49-F238E27FC236}">
                    <a16:creationId xmlns:a16="http://schemas.microsoft.com/office/drawing/2014/main" id="{7CF8839D-430F-A81E-F88B-7DB00413B916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8" name="Oval 33">
                <a:extLst>
                  <a:ext uri="{FF2B5EF4-FFF2-40B4-BE49-F238E27FC236}">
                    <a16:creationId xmlns:a16="http://schemas.microsoft.com/office/drawing/2014/main" id="{F6DF11A2-555A-2136-99CF-7B9B987C96AB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2" name="Teardrop 651">
              <a:extLst>
                <a:ext uri="{FF2B5EF4-FFF2-40B4-BE49-F238E27FC236}">
                  <a16:creationId xmlns:a16="http://schemas.microsoft.com/office/drawing/2014/main" id="{96D6A935-8BCA-AD65-7C11-4EC0CC227992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53" name="Moon 652">
              <a:extLst>
                <a:ext uri="{FF2B5EF4-FFF2-40B4-BE49-F238E27FC236}">
                  <a16:creationId xmlns:a16="http://schemas.microsoft.com/office/drawing/2014/main" id="{A56DDBB2-AA7D-714C-315B-072D4BAEEAEC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A8D87FD7-FA89-320D-1903-7B888DF1DD53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0CE39BF0-2A31-A9A7-0998-DA3A30992405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F87097-2586-8063-1FE9-15BAF10EF40D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E2E781E-6365-71A4-4E7B-583D3AE08CC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5731A622-C0C3-CA99-5FF9-DCA67145368A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60" name="Picture 659">
                <a:extLst>
                  <a:ext uri="{FF2B5EF4-FFF2-40B4-BE49-F238E27FC236}">
                    <a16:creationId xmlns:a16="http://schemas.microsoft.com/office/drawing/2014/main" id="{59F16FB1-5415-6E5C-8B14-8849067D5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1F03CDE-474B-B2E9-3C1D-38CD06B960D6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51933ABA-E470-F4DC-F422-25B427572D9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1008AE6B-AFC2-3639-F470-D34421C8E0D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D4736797-AD91-316C-C84E-5FAFEE6C936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65" name="Picture 664">
                <a:extLst>
                  <a:ext uri="{FF2B5EF4-FFF2-40B4-BE49-F238E27FC236}">
                    <a16:creationId xmlns:a16="http://schemas.microsoft.com/office/drawing/2014/main" id="{0326852F-3497-F2A5-09B5-D992F59D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55" name="Oval 1">
              <a:extLst>
                <a:ext uri="{FF2B5EF4-FFF2-40B4-BE49-F238E27FC236}">
                  <a16:creationId xmlns:a16="http://schemas.microsoft.com/office/drawing/2014/main" id="{0D08F034-FF8F-B979-D72D-B71C19694AF8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4EB4F46-93E4-F4CB-FE1E-74DFC2F40CB8}"/>
              </a:ext>
            </a:extLst>
          </p:cNvPr>
          <p:cNvGrpSpPr/>
          <p:nvPr/>
        </p:nvGrpSpPr>
        <p:grpSpPr>
          <a:xfrm>
            <a:off x="-921628" y="6318131"/>
            <a:ext cx="795606" cy="795606"/>
            <a:chOff x="-920634" y="6311610"/>
            <a:chExt cx="795606" cy="795606"/>
          </a:xfrm>
        </p:grpSpPr>
        <p:pic>
          <p:nvPicPr>
            <p:cNvPr id="675" name="Picture 67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82F280-9CD7-E85B-59C3-7AC84452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676" name="Picture 67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7D32C8C-2D1A-4FD8-FE36-99B55329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677" name="Picture 676" descr="A bag of baby carrots&#10;&#10;Description automatically generated">
              <a:extLst>
                <a:ext uri="{FF2B5EF4-FFF2-40B4-BE49-F238E27FC236}">
                  <a16:creationId xmlns:a16="http://schemas.microsoft.com/office/drawing/2014/main" id="{766DC0B3-32A8-0C37-16BA-27EB4E36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678" name="Picture 677">
              <a:extLst>
                <a:ext uri="{FF2B5EF4-FFF2-40B4-BE49-F238E27FC236}">
                  <a16:creationId xmlns:a16="http://schemas.microsoft.com/office/drawing/2014/main" id="{1F5221F5-0ED8-FE47-42A0-F9B3D958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F33DB50-ED00-254F-0888-2D3218534038}"/>
              </a:ext>
            </a:extLst>
          </p:cNvPr>
          <p:cNvGrpSpPr/>
          <p:nvPr/>
        </p:nvGrpSpPr>
        <p:grpSpPr>
          <a:xfrm>
            <a:off x="-924097" y="6452654"/>
            <a:ext cx="795606" cy="795606"/>
            <a:chOff x="-1970887" y="7851347"/>
            <a:chExt cx="795606" cy="795606"/>
          </a:xfrm>
        </p:grpSpPr>
        <p:pic>
          <p:nvPicPr>
            <p:cNvPr id="680" name="Picture 679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10FCEEE2-1989-F3D2-1807-0DD32289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AFDAB829-7BF1-001C-8633-68C44B9C6ECA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682" name="Picture 68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E071FD-513B-F176-360A-AF4A967D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683" name="Picture 682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EA10063-6998-00E9-4948-D142C633E1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684" name="Picture 683">
                <a:extLst>
                  <a:ext uri="{FF2B5EF4-FFF2-40B4-BE49-F238E27FC236}">
                    <a16:creationId xmlns:a16="http://schemas.microsoft.com/office/drawing/2014/main" id="{29D7EA84-2ADB-6358-2944-B1D0CD79E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685" name="Picture 684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F9CE8ED0-F1EA-6B9B-FC42-6FA292E65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EEA3BF97-48D2-7685-3764-ACCF7D8909F5}"/>
              </a:ext>
            </a:extLst>
          </p:cNvPr>
          <p:cNvGrpSpPr/>
          <p:nvPr/>
        </p:nvGrpSpPr>
        <p:grpSpPr>
          <a:xfrm>
            <a:off x="-899478" y="6492494"/>
            <a:ext cx="795606" cy="795606"/>
            <a:chOff x="-2378719" y="7700552"/>
            <a:chExt cx="795606" cy="795606"/>
          </a:xfrm>
        </p:grpSpPr>
        <p:pic>
          <p:nvPicPr>
            <p:cNvPr id="687" name="Picture 68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8D47F60-A086-9233-B67E-72EB2A60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688" name="Picture 687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667332F2-D0D4-4806-A75C-728CCD81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9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689" name="Picture 688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48D79B97-CDFA-7CBE-BD9D-E3082BE8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690" name="Picture 68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42C2E08-A260-9E50-0875-610162CA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EF317114-FF9C-DEF6-DC2B-5F32847AB078}"/>
              </a:ext>
            </a:extLst>
          </p:cNvPr>
          <p:cNvGrpSpPr/>
          <p:nvPr/>
        </p:nvGrpSpPr>
        <p:grpSpPr>
          <a:xfrm>
            <a:off x="-913117" y="6472152"/>
            <a:ext cx="795606" cy="795606"/>
            <a:chOff x="-2353913" y="7695060"/>
            <a:chExt cx="795606" cy="795606"/>
          </a:xfrm>
        </p:grpSpPr>
        <p:pic>
          <p:nvPicPr>
            <p:cNvPr id="692" name="Picture 691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2A74EA6-6AA6-76DE-CDF5-A2A00E72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693" name="Picture 69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5817800E-8837-2787-588C-30A74D62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694" name="Picture 693">
              <a:extLst>
                <a:ext uri="{FF2B5EF4-FFF2-40B4-BE49-F238E27FC236}">
                  <a16:creationId xmlns:a16="http://schemas.microsoft.com/office/drawing/2014/main" id="{097D7C67-FBA3-C093-4AA1-8A65700D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695" name="Picture 694" descr="A close up of an orange&#10;&#10;Description automatically generated">
              <a:extLst>
                <a:ext uri="{FF2B5EF4-FFF2-40B4-BE49-F238E27FC236}">
                  <a16:creationId xmlns:a16="http://schemas.microsoft.com/office/drawing/2014/main" id="{2DA75BE5-D5AD-9144-C07A-838DD738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BEBA8EAE-BF5A-486C-A8C5-ECC9F3942E4B}">
                  <a14:imgProps xmlns:a14="http://schemas.microsoft.com/office/drawing/2010/main">
                    <a14:imgLayer r:embed="rId72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3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696" name="Picture 695">
              <a:extLst>
                <a:ext uri="{FF2B5EF4-FFF2-40B4-BE49-F238E27FC236}">
                  <a16:creationId xmlns:a16="http://schemas.microsoft.com/office/drawing/2014/main" id="{0B97B31D-816C-B852-7C9E-6E4E5231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697" name="Picture 69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092A2EB-86A3-2D51-B30E-9D69E912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19C45C5-B036-B238-39C8-4B1274E20578}"/>
              </a:ext>
            </a:extLst>
          </p:cNvPr>
          <p:cNvGrpSpPr/>
          <p:nvPr/>
        </p:nvGrpSpPr>
        <p:grpSpPr>
          <a:xfrm>
            <a:off x="-927870" y="6547019"/>
            <a:ext cx="795606" cy="795606"/>
            <a:chOff x="-2466327" y="7610418"/>
            <a:chExt cx="795606" cy="795606"/>
          </a:xfrm>
        </p:grpSpPr>
        <p:pic>
          <p:nvPicPr>
            <p:cNvPr id="699" name="Picture 69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3BA9DF-FD4D-055E-C380-EE1D43BC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700" name="Picture 699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CDA26FB-36CF-C830-BCA4-2783A17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701" name="Picture 700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51C6CB94-EBBF-4D89-E023-DFAEA540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702" name="Picture 701">
              <a:extLst>
                <a:ext uri="{FF2B5EF4-FFF2-40B4-BE49-F238E27FC236}">
                  <a16:creationId xmlns:a16="http://schemas.microsoft.com/office/drawing/2014/main" id="{794E7E6D-B77C-7F51-5672-92CD36A4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703" name="Picture 702" descr="A bag of baby carrots&#10;&#10;Description automatically generated">
              <a:extLst>
                <a:ext uri="{FF2B5EF4-FFF2-40B4-BE49-F238E27FC236}">
                  <a16:creationId xmlns:a16="http://schemas.microsoft.com/office/drawing/2014/main" id="{AE966455-F314-9343-6C0A-154301A6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aphicFrame>
        <p:nvGraphicFramePr>
          <p:cNvPr id="704" name="Object 703">
            <a:extLst>
              <a:ext uri="{FF2B5EF4-FFF2-40B4-BE49-F238E27FC236}">
                <a16:creationId xmlns:a16="http://schemas.microsoft.com/office/drawing/2014/main" id="{2EEA94B3-ACD9-6940-EDF5-CB5525FD2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676751"/>
              </p:ext>
            </p:extLst>
          </p:nvPr>
        </p:nvGraphicFramePr>
        <p:xfrm>
          <a:off x="2306559" y="3497969"/>
          <a:ext cx="1766479" cy="139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7" imgW="10972800" imgH="8229600" progId="Acrobat.Document.2020">
                  <p:embed/>
                </p:oleObj>
              </mc:Choice>
              <mc:Fallback>
                <p:oleObj name="Acrobat Document" r:id="rId97" imgW="10972800" imgH="8229600" progId="Acrobat.Document.2020">
                  <p:embed/>
                  <p:pic>
                    <p:nvPicPr>
                      <p:cNvPr id="704" name="Object 703">
                        <a:extLst>
                          <a:ext uri="{FF2B5EF4-FFF2-40B4-BE49-F238E27FC236}">
                            <a16:creationId xmlns:a16="http://schemas.microsoft.com/office/drawing/2014/main" id="{2EEA94B3-ACD9-6940-EDF5-CB5525FD2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2306559" y="3497969"/>
                        <a:ext cx="1766479" cy="139718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3" name="Group 712">
            <a:extLst>
              <a:ext uri="{FF2B5EF4-FFF2-40B4-BE49-F238E27FC236}">
                <a16:creationId xmlns:a16="http://schemas.microsoft.com/office/drawing/2014/main" id="{2E3F8EAA-7425-6A70-29FD-3DCB3D0404C0}"/>
              </a:ext>
            </a:extLst>
          </p:cNvPr>
          <p:cNvGrpSpPr/>
          <p:nvPr/>
        </p:nvGrpSpPr>
        <p:grpSpPr>
          <a:xfrm>
            <a:off x="1819448" y="-912657"/>
            <a:ext cx="3650574" cy="3286891"/>
            <a:chOff x="2686602" y="1511093"/>
            <a:chExt cx="3187986" cy="2870388"/>
          </a:xfrm>
        </p:grpSpPr>
        <p:pic>
          <p:nvPicPr>
            <p:cNvPr id="712" name="Picture 711" descr="A gold key with a hole&#10;&#10;Description automatically generated">
              <a:extLst>
                <a:ext uri="{FF2B5EF4-FFF2-40B4-BE49-F238E27FC236}">
                  <a16:creationId xmlns:a16="http://schemas.microsoft.com/office/drawing/2014/main" id="{5BA79C08-DD30-D919-DCAB-D8DAD530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 cstate="print">
              <a:extLst>
                <a:ext uri="{BEBA8EAE-BF5A-486C-A8C5-ECC9F3942E4B}">
                  <a14:imgProps xmlns:a14="http://schemas.microsoft.com/office/drawing/2010/main">
                    <a14:imgLayer r:embed="rId10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1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706" name="Picture 705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1AC64D7-D417-41BD-F1EB-032EBED0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 cstate="print">
              <a:extLst>
                <a:ext uri="{BEBA8EAE-BF5A-486C-A8C5-ECC9F3942E4B}">
                  <a14:imgProps xmlns:a14="http://schemas.microsoft.com/office/drawing/2010/main">
                    <a14:imgLayer r:embed="rId103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4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94EF3DC7-66C2-8C11-85E5-36B2CB51B27E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7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163 L -0.08651 0.00102 L 0.0594 -0.0002 L -0.09685 0.00102 L 0.06583 0.00388 L -0.0949 0.00102 L 0.05837 -0.0002 L -0.0949 0.00102 L 0.03298 -0.00286 " pathEditMode="relative" rAng="0" ptsTypes="AAAAAAAAA">
                                      <p:cBhvr>
                                        <p:cTn id="6" dur="7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" y="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87582E-6 L 1.13729 0.00593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676E-6 -3.59477E-6 L 1.12006 0.03289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0294E-6 -4.70588E-6 L 1.12029 0.01757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61029E-6 -2.61438E-6 L 1.1373 0.00593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7353E-7 -9.15033E-7 L 1.12029 0.01757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50735E-6 -0.00061 L 1.13729 0.00531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26471E-6 4.31373E-6 L 1.12029 0.01756 " pathEditMode="relative" rAng="0" ptsTypes="AA">
                                      <p:cBhvr>
                                        <p:cTn id="29" dur="7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8235E-6 -2.87582E-6 L 1.13729 0.00593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72794E-6 4.64052E-6 L 1.12029 0.01756 " pathEditMode="relative" rAng="0" ptsTypes="AA">
                                      <p:cBhvr>
                                        <p:cTn id="36" dur="7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2059E-6 1.30719E-7 L 1.13729 0.00592 " pathEditMode="relative" rAng="0" ptsTypes="AA">
                                      <p:cBhvr>
                                        <p:cTn id="41" dur="7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1.30719E-7 L 1.13729 0.00592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294E-6 -5.88235E-7 L 1.12006 0.03288 " pathEditMode="relative" rAng="0" ptsTypes="AA">
                                      <p:cBhvr>
                                        <p:cTn id="46" dur="7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50735E-6 -1.69935E-6 L 1.12029 0.0175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61029E-6 3.92157E-7 L 1.1373 0.00592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85294E-6 2.0915E-6 L 1.12029 0.01756 " pathEditMode="relative" rAng="0" ptsTypes="AA">
                                      <p:cBhvr>
                                        <p:cTn id="58" dur="7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50735E-6 2.35294E-6 L 1.13729 0.00592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26471E-6 -2.67974E-6 L 1.12029 0.01757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72794E-6 1.30719E-7 L 1.13729 0.00592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72794E-6 -2.35294E-6 L 1.12029 0.01757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4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2059E-6 3.13725E-6 L 1.13729 0.00592 " pathEditMode="relative" rAng="0" ptsTypes="AA">
                                      <p:cBhvr>
                                        <p:cTn id="77" dur="7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4349700" y="648075"/>
            <a:ext cx="54241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Ends!!!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Cafeteria Background Images – Browse 5,078 Stock Photos, Vectors,  and Video | Adobe Stock">
            <a:extLst>
              <a:ext uri="{FF2B5EF4-FFF2-40B4-BE49-F238E27FC236}">
                <a16:creationId xmlns:a16="http://schemas.microsoft.com/office/drawing/2014/main" id="{A0EEDAF2-941B-1D71-E78C-364E7CEE8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10135"/>
          <a:stretch/>
        </p:blipFill>
        <p:spPr bwMode="auto">
          <a:xfrm>
            <a:off x="-1" y="-22189"/>
            <a:ext cx="13817601" cy="77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10051363" y="396656"/>
            <a:ext cx="2551083" cy="4017391"/>
            <a:chOff x="7247702" y="556534"/>
            <a:chExt cx="2551083" cy="51701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56534"/>
              <a:ext cx="2502263" cy="510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from the </a:t>
              </a:r>
              <a:r>
                <a:rPr lang="en-US" sz="2800" i="1"/>
                <a:t>Daily Meal Allowance Record</a:t>
              </a:r>
              <a:r>
                <a:rPr lang="en-US" sz="2800"/>
                <a:t> 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8.</a:t>
              </a:r>
              <a:endParaRPr lang="en-US" sz="28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A1A2AF3-B06C-DCB2-2B59-625C019FA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718" y="394546"/>
            <a:ext cx="9001507" cy="236803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A3DF44B-36C7-7876-1D33-E0EEABFF11CA}"/>
              </a:ext>
            </a:extLst>
          </p:cNvPr>
          <p:cNvGrpSpPr/>
          <p:nvPr/>
        </p:nvGrpSpPr>
        <p:grpSpPr>
          <a:xfrm>
            <a:off x="7276510" y="704149"/>
            <a:ext cx="3353489" cy="3105050"/>
            <a:chOff x="7247701" y="556534"/>
            <a:chExt cx="2551084" cy="516906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41C4068-B87C-C52A-2387-2267946F2911}"/>
                </a:ext>
              </a:extLst>
            </p:cNvPr>
            <p:cNvSpPr/>
            <p:nvPr/>
          </p:nvSpPr>
          <p:spPr>
            <a:xfrm>
              <a:off x="7247701" y="571646"/>
              <a:ext cx="2551083" cy="51539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13ACC1B-BF96-5B62-589A-79F9578F172D}"/>
                </a:ext>
              </a:extLst>
            </p:cNvPr>
            <p:cNvSpPr txBox="1"/>
            <p:nvPr/>
          </p:nvSpPr>
          <p:spPr>
            <a:xfrm>
              <a:off x="7272112" y="556534"/>
              <a:ext cx="2526673" cy="459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adult sales from the </a:t>
              </a:r>
              <a:r>
                <a:rPr lang="en-US" sz="2800" i="1"/>
                <a:t>Faculty A La Carte Form </a:t>
              </a:r>
              <a:r>
                <a:rPr lang="en-US" sz="2800"/>
                <a:t>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</a:t>
              </a:r>
              <a:r>
                <a:rPr lang="en-US" sz="2800"/>
                <a:t>.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DDEA5192-D033-E0A9-F4AE-6D2C45324D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b="1865"/>
          <a:stretch/>
        </p:blipFill>
        <p:spPr>
          <a:xfrm>
            <a:off x="2235280" y="97367"/>
            <a:ext cx="4952544" cy="6508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4889506" y="3048001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2880969" y="6368242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5E362BA-A3EC-EF52-C5F9-0EDE590EF014}"/>
              </a:ext>
            </a:extLst>
          </p:cNvPr>
          <p:cNvGrpSpPr/>
          <p:nvPr/>
        </p:nvGrpSpPr>
        <p:grpSpPr>
          <a:xfrm>
            <a:off x="5156200" y="5395496"/>
            <a:ext cx="2017544" cy="2017544"/>
            <a:chOff x="5318661" y="3795676"/>
            <a:chExt cx="2017544" cy="2017544"/>
          </a:xfrm>
        </p:grpSpPr>
        <p:pic>
          <p:nvPicPr>
            <p:cNvPr id="113" name="Picture 112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BF76A995-BE7E-DDAF-8E93-B51D9021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 rot="16200000">
              <a:off x="5318661" y="3795676"/>
              <a:ext cx="2017544" cy="201754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150C525-732C-9234-D1BD-E0AB651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3918" y="4191000"/>
              <a:ext cx="1621510" cy="12529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7DFD56-3E94-0142-D742-8CB619514A73}"/>
              </a:ext>
            </a:extLst>
          </p:cNvPr>
          <p:cNvGrpSpPr/>
          <p:nvPr/>
        </p:nvGrpSpPr>
        <p:grpSpPr>
          <a:xfrm>
            <a:off x="7253456" y="5407861"/>
            <a:ext cx="2017544" cy="2017544"/>
            <a:chOff x="6077023" y="5614821"/>
            <a:chExt cx="2017544" cy="2017544"/>
          </a:xfrm>
        </p:grpSpPr>
        <p:pic>
          <p:nvPicPr>
            <p:cNvPr id="110" name="Picture 109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187C20A-C5A5-C8C4-B0B4-5F8FAB7B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 rot="5400000">
              <a:off x="6077023" y="5614821"/>
              <a:ext cx="2017544" cy="20175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D6E9683-EE71-D598-367C-FC05DFB7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79396" y="5974518"/>
              <a:ext cx="1710518" cy="12251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AD5CCD-4171-0715-BB12-43D068773FEC}"/>
              </a:ext>
            </a:extLst>
          </p:cNvPr>
          <p:cNvSpPr txBox="1"/>
          <p:nvPr/>
        </p:nvSpPr>
        <p:spPr>
          <a:xfrm>
            <a:off x="10505348" y="3886200"/>
            <a:ext cx="2908033" cy="2677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1 Caesar Salad</a:t>
            </a:r>
          </a:p>
          <a:p>
            <a:r>
              <a:rPr lang="en-US" sz="2800"/>
              <a:t>1 Potato Wedge</a:t>
            </a:r>
          </a:p>
          <a:p>
            <a:r>
              <a:rPr lang="en-US" sz="2800"/>
              <a:t>1 Apple</a:t>
            </a:r>
          </a:p>
          <a:p>
            <a:r>
              <a:rPr lang="en-US" sz="2800"/>
              <a:t>1 Choco Milk</a:t>
            </a:r>
          </a:p>
          <a:p>
            <a:r>
              <a:rPr lang="en-US" sz="2800" b="1" u="sng"/>
              <a:t>A La Carte</a:t>
            </a:r>
          </a:p>
          <a:p>
            <a:r>
              <a:rPr lang="en-US" sz="2800"/>
              <a:t>1 Orange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FAD7118-D5AC-7CC2-8E96-F1BDEE0B2E8E}"/>
              </a:ext>
            </a:extLst>
          </p:cNvPr>
          <p:cNvGrpSpPr/>
          <p:nvPr/>
        </p:nvGrpSpPr>
        <p:grpSpPr>
          <a:xfrm>
            <a:off x="3403600" y="5105400"/>
            <a:ext cx="2017544" cy="2017544"/>
            <a:chOff x="2490832" y="4994983"/>
            <a:chExt cx="2017544" cy="2017544"/>
          </a:xfrm>
        </p:grpSpPr>
        <p:pic>
          <p:nvPicPr>
            <p:cNvPr id="108" name="Picture 107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D27705D-B5DA-A818-C95E-63E6F2A7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2490832" y="4994983"/>
              <a:ext cx="2017544" cy="201754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BC43464-4876-2524-3AD8-46CC011D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" r="249"/>
            <a:stretch/>
          </p:blipFill>
          <p:spPr>
            <a:xfrm>
              <a:off x="2849091" y="5238213"/>
              <a:ext cx="1265004" cy="16959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173523" y="3480020"/>
            <a:ext cx="2693366" cy="35394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1 Burger</a:t>
            </a:r>
          </a:p>
          <a:p>
            <a:r>
              <a:rPr lang="en-US" sz="2800"/>
              <a:t>2 Caesar Salads</a:t>
            </a:r>
          </a:p>
          <a:p>
            <a:r>
              <a:rPr lang="en-US" sz="2800"/>
              <a:t>2 Apples</a:t>
            </a:r>
          </a:p>
          <a:p>
            <a:r>
              <a:rPr lang="en-US" sz="2800"/>
              <a:t>1 Orange</a:t>
            </a:r>
          </a:p>
          <a:p>
            <a:r>
              <a:rPr lang="en-US" sz="2800"/>
              <a:t>1 Baby Carrots</a:t>
            </a:r>
          </a:p>
          <a:p>
            <a:r>
              <a:rPr lang="en-US" sz="2800"/>
              <a:t>1 Potato Wedge</a:t>
            </a:r>
          </a:p>
          <a:p>
            <a:r>
              <a:rPr lang="en-US" sz="2800"/>
              <a:t>1 Choco Milk</a:t>
            </a:r>
          </a:p>
          <a:p>
            <a:r>
              <a:rPr lang="en-US" sz="2800"/>
              <a:t>1 (1%) Milk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8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39086E-9C90-9C9A-D4A7-48FBEBB8DE0A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93607"/>
              </p:ext>
            </p:extLst>
          </p:nvPr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012814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2058767" y="3551244"/>
            <a:ext cx="2201985" cy="230832"/>
            <a:chOff x="179167" y="3551244"/>
            <a:chExt cx="2201985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48951" y="3585814"/>
              <a:ext cx="1432201" cy="123671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773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3"/>
              <a:ext cx="441116" cy="134455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2418739" y="5188440"/>
            <a:ext cx="8980122" cy="1051070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2418739" y="5245307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Using the </a:t>
            </a:r>
            <a:r>
              <a:rPr lang="en-US" sz="2800" i="1"/>
              <a:t>Daily Meal Allowance Record</a:t>
            </a:r>
          </a:p>
          <a:p>
            <a:pPr algn="ctr"/>
            <a:r>
              <a:rPr lang="en-US" sz="2800" b="1"/>
              <a:t>Column 8</a:t>
            </a:r>
            <a:r>
              <a:rPr lang="en-US" sz="2800"/>
              <a:t> is filled out, when employees eat a meal.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892F0F-38A7-7F02-744C-1012CBA7B799}"/>
              </a:ext>
            </a:extLst>
          </p:cNvPr>
          <p:cNvGrpSpPr/>
          <p:nvPr/>
        </p:nvGrpSpPr>
        <p:grpSpPr>
          <a:xfrm>
            <a:off x="8110791" y="2343630"/>
            <a:ext cx="607750" cy="2521575"/>
            <a:chOff x="6701631" y="2355225"/>
            <a:chExt cx="607750" cy="2521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20F420-E6DC-F9A9-4721-7505C4D7A288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0D8075-5234-0D75-9514-1FF3E116802E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F6D1B0-A431-2947-ABDD-6D8E67BB0757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CB2EF-87BB-D151-16DE-4774EC3054CA}"/>
              </a:ext>
            </a:extLst>
          </p:cNvPr>
          <p:cNvGrpSpPr/>
          <p:nvPr/>
        </p:nvGrpSpPr>
        <p:grpSpPr>
          <a:xfrm>
            <a:off x="8137026" y="2707995"/>
            <a:ext cx="289865" cy="2241063"/>
            <a:chOff x="6257425" y="2707994"/>
            <a:chExt cx="289865" cy="22410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2B42E1-A3B1-8308-677A-FDDC4E03DB49}"/>
                </a:ext>
              </a:extLst>
            </p:cNvPr>
            <p:cNvGrpSpPr/>
            <p:nvPr/>
          </p:nvGrpSpPr>
          <p:grpSpPr>
            <a:xfrm>
              <a:off x="6257425" y="2707994"/>
              <a:ext cx="280846" cy="2241063"/>
              <a:chOff x="6705600" y="2707994"/>
              <a:chExt cx="280846" cy="22410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10C933-E5F6-A586-662F-DEB9E4A78CEE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D4DD20-EC78-3124-4B3E-D84F894B4368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F00345-F56D-11FF-975C-30893C5D1CB1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1055C9-67AC-D232-8E31-946AF1EE127A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5B5743-90D1-9086-9CA0-0DAF4D09BFEB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70352-4568-0F88-5397-3293B5B8DDB8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47DF-1F91-D54C-3F43-4EB1F2AC09FF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B2BB5B-2CC3-FCE5-DA95-AB343902C1A1}"/>
                </a:ext>
              </a:extLst>
            </p:cNvPr>
            <p:cNvSpPr txBox="1"/>
            <p:nvPr/>
          </p:nvSpPr>
          <p:spPr>
            <a:xfrm>
              <a:off x="6266444" y="32040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F00D60-AFBB-5806-DCA0-2373A20F51CE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47F71-5E2F-F8A7-E25A-845FEEDDBE78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E7B4E-8DEF-E026-5EDD-48A682E9C58C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A5BE82-ECF7-F9FE-C714-585C9CF048FF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8F9137-E47C-7B6A-C0CA-CC2DDF97529A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B5C930-5165-A3DB-6D71-A4FBE164FC28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99585C-76F3-0831-812A-103C43C2F0ED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FEF47D-8E3C-528A-D50C-EAF851C7B71A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049E0E-26D0-4604-D588-BDBA97384ADA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C1B7D9-BA70-99A5-741D-BFD6C9E19FC7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8F5B89-E3F7-4244-AD02-6A607FDB745C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1D7022-8EB5-6F18-F724-D9CEF3FF49E3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26A5C6-6228-8A66-8126-600739A913AE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62778D-4D35-FA27-C8C7-A0072DF4F87E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B57B10-ADBF-917E-606A-B73964C8D3D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7A7E82-48EE-7784-854E-1812228F879A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5FA103-D134-84F1-00DD-7267636641C3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F2B1DA-2BEC-FD86-12B3-3ABB0B653159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3B529-2C91-1ED4-2E63-7F0C90179AD9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5D23F4-E501-668F-EEE5-55F896D398C3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A2936000-3FEF-2287-1B6D-5D9E3718A360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962252-7075-295D-D5FF-734AEF54F605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A00629-B151-48A2-28A0-62F00C31C761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394511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/>
      <p:bldP spid="26" grpId="0"/>
      <p:bldP spid="27" grpId="0"/>
      <p:bldP spid="6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A8873-9B8A-E9DC-8C4E-2DEB66CE4610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833" b="27275"/>
          <a:stretch/>
        </p:blipFill>
        <p:spPr>
          <a:xfrm>
            <a:off x="3014516" y="2952820"/>
            <a:ext cx="9182994" cy="4604606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3568164" y="4154199"/>
            <a:ext cx="7248440" cy="1383675"/>
          </a:xfrm>
          <a:prstGeom prst="rect">
            <a:avLst/>
          </a:prstGeom>
        </p:spPr>
      </p:pic>
      <p:pic>
        <p:nvPicPr>
          <p:cNvPr id="226" name="Picture 225" descr="A white and red paper tray&#10;&#10;Description automatically generated">
            <a:extLst>
              <a:ext uri="{FF2B5EF4-FFF2-40B4-BE49-F238E27FC236}">
                <a16:creationId xmlns:a16="http://schemas.microsoft.com/office/drawing/2014/main" id="{F50DF7D1-EA1A-410F-C54F-AFE627BF13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4603500" y="4095617"/>
            <a:ext cx="1071230" cy="965005"/>
          </a:xfrm>
          <a:prstGeom prst="rect">
            <a:avLst/>
          </a:prstGeom>
        </p:spPr>
      </p:pic>
      <p:pic>
        <p:nvPicPr>
          <p:cNvPr id="229" name="Picture 228" descr="A group of potato wedges&#10;&#10;Description automatically generated">
            <a:extLst>
              <a:ext uri="{FF2B5EF4-FFF2-40B4-BE49-F238E27FC236}">
                <a16:creationId xmlns:a16="http://schemas.microsoft.com/office/drawing/2014/main" id="{4A487DB0-5E9F-DFFA-3407-3BC4055552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538170" y="4533699"/>
            <a:ext cx="1148583" cy="519816"/>
          </a:xfrm>
          <a:prstGeom prst="rect">
            <a:avLst/>
          </a:prstGeom>
        </p:spPr>
      </p:pic>
      <p:pic>
        <p:nvPicPr>
          <p:cNvPr id="475" name="Picture 474">
            <a:extLst>
              <a:ext uri="{FF2B5EF4-FFF2-40B4-BE49-F238E27FC236}">
                <a16:creationId xmlns:a16="http://schemas.microsoft.com/office/drawing/2014/main" id="{F09BB391-418A-0240-3DB2-55D079FF5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2913" y="3287489"/>
            <a:ext cx="2932487" cy="60464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818169" y="103098"/>
            <a:ext cx="4495800" cy="2725400"/>
            <a:chOff x="6531844" y="572685"/>
            <a:chExt cx="4038601" cy="27254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531844" y="572685"/>
              <a:ext cx="4003684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66761" y="572685"/>
              <a:ext cx="400368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Ohhhh! I see </a:t>
              </a:r>
              <a:r>
                <a:rPr lang="en-US" sz="2800" b="1">
                  <a:solidFill>
                    <a:srgbClr val="00B050"/>
                  </a:solidFill>
                </a:rPr>
                <a:t>5</a:t>
              </a:r>
              <a:r>
                <a:rPr lang="en-US" sz="2800"/>
                <a:t> empty trays, looks like some customers took double the</a:t>
              </a:r>
            </a:p>
            <a:p>
              <a:pPr algn="ctr"/>
              <a:r>
                <a:rPr lang="en-US" sz="2800"/>
                <a:t>roasted potato wedges.</a:t>
              </a:r>
            </a:p>
            <a:p>
              <a:pPr algn="ctr"/>
              <a:r>
                <a:rPr lang="en-US" sz="2800"/>
                <a:t>Let’s add those to</a:t>
              </a:r>
            </a:p>
            <a:p>
              <a:pPr algn="ctr"/>
              <a:r>
                <a:rPr lang="en-US" sz="2800" b="1"/>
                <a:t>Column 9</a:t>
              </a:r>
              <a:r>
                <a:rPr lang="en-US" sz="2800"/>
                <a:t>.</a:t>
              </a:r>
            </a:p>
          </p:txBody>
        </p:sp>
      </p:grpSp>
      <p:pic>
        <p:nvPicPr>
          <p:cNvPr id="8" name="Picture 7" descr="A white and red paper tray&#10;&#10;Description automatically generated">
            <a:extLst>
              <a:ext uri="{FF2B5EF4-FFF2-40B4-BE49-F238E27FC236}">
                <a16:creationId xmlns:a16="http://schemas.microsoft.com/office/drawing/2014/main" id="{596A5DB0-CD91-F3CD-993C-ED37D378CE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9252313" y="4360950"/>
            <a:ext cx="1071230" cy="965005"/>
          </a:xfrm>
          <a:prstGeom prst="rect">
            <a:avLst/>
          </a:prstGeom>
        </p:spPr>
      </p:pic>
      <p:pic>
        <p:nvPicPr>
          <p:cNvPr id="10" name="Picture 9" descr="A white and red paper tray&#10;&#10;Description automatically generated">
            <a:extLst>
              <a:ext uri="{FF2B5EF4-FFF2-40B4-BE49-F238E27FC236}">
                <a16:creationId xmlns:a16="http://schemas.microsoft.com/office/drawing/2014/main" id="{880C6537-736D-0BB1-F3F4-D4FAFE272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7174279" y="4146081"/>
            <a:ext cx="1071230" cy="965005"/>
          </a:xfrm>
          <a:prstGeom prst="rect">
            <a:avLst/>
          </a:prstGeom>
        </p:spPr>
      </p:pic>
      <p:pic>
        <p:nvPicPr>
          <p:cNvPr id="13" name="Picture 12" descr="A white and red paper tray&#10;&#10;Description automatically generated">
            <a:extLst>
              <a:ext uri="{FF2B5EF4-FFF2-40B4-BE49-F238E27FC236}">
                <a16:creationId xmlns:a16="http://schemas.microsoft.com/office/drawing/2014/main" id="{9F726C68-7D10-D0FD-AC75-797D96F42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800000">
            <a:off x="8054023" y="4495309"/>
            <a:ext cx="1071230" cy="965005"/>
          </a:xfrm>
          <a:prstGeom prst="rect">
            <a:avLst/>
          </a:prstGeom>
        </p:spPr>
      </p:pic>
      <p:pic>
        <p:nvPicPr>
          <p:cNvPr id="14" name="Picture 13" descr="A group of potato wedges&#10;&#10;Description automatically generated">
            <a:extLst>
              <a:ext uri="{FF2B5EF4-FFF2-40B4-BE49-F238E27FC236}">
                <a16:creationId xmlns:a16="http://schemas.microsoft.com/office/drawing/2014/main" id="{DB60E4AD-7DF1-2992-E0EB-1AC2D57831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496501" y="4834817"/>
            <a:ext cx="1148583" cy="519816"/>
          </a:xfrm>
          <a:prstGeom prst="rect">
            <a:avLst/>
          </a:prstGeom>
        </p:spPr>
      </p:pic>
      <p:pic>
        <p:nvPicPr>
          <p:cNvPr id="15" name="Picture 14" descr="A white and red paper tray&#10;&#10;Description automatically generated">
            <a:extLst>
              <a:ext uri="{FF2B5EF4-FFF2-40B4-BE49-F238E27FC236}">
                <a16:creationId xmlns:a16="http://schemas.microsoft.com/office/drawing/2014/main" id="{C7E447BC-2000-A8FE-637C-DD49472BDC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6121537" y="4531074"/>
            <a:ext cx="1071230" cy="965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73275-A165-F423-D1A2-EF30BCA180D4}"/>
              </a:ext>
            </a:extLst>
          </p:cNvPr>
          <p:cNvSpPr txBox="1"/>
          <p:nvPr/>
        </p:nvSpPr>
        <p:spPr>
          <a:xfrm>
            <a:off x="4366209" y="5391409"/>
            <a:ext cx="5817779" cy="230832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5 Non-Reimbursable potato wedges</a:t>
            </a:r>
          </a:p>
        </p:txBody>
      </p:sp>
      <p:pic>
        <p:nvPicPr>
          <p:cNvPr id="29" name="Picture 28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5C4BC82-CAD6-A221-7109-360BE460B5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73" b="96020" l="10000" r="90000">
                        <a14:foregroundMark x1="19714" y1="20612" x2="78714" y2="80408"/>
                        <a14:foregroundMark x1="76143" y1="23469" x2="36357" y2="94184"/>
                        <a14:foregroundMark x1="29071" y1="47143" x2="23643" y2="96122"/>
                        <a14:foregroundMark x1="58643" y1="9184" x2="47143" y2="3673"/>
                        <a14:foregroundMark x1="71357" y1="14388" x2="83214" y2="12245"/>
                        <a14:foregroundMark x1="80286" y1="11939" x2="80286" y2="11939"/>
                        <a14:foregroundMark x1="85643" y1="12653" x2="84214" y2="23163"/>
                        <a14:foregroundMark x1="84929" y1="12551" x2="86214" y2="15612"/>
                        <a14:foregroundMark x1="85000" y1="12959" x2="85214" y2="12347"/>
                        <a14:foregroundMark x1="84714" y1="12347" x2="80286" y2="12551"/>
                        <a14:foregroundMark x1="81000" y1="12245" x2="79286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12921" r="12122" b="26789"/>
          <a:stretch/>
        </p:blipFill>
        <p:spPr>
          <a:xfrm>
            <a:off x="3026478" y="5703015"/>
            <a:ext cx="741034" cy="1215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B38016-43B4-CD65-3516-C3FAAD94FA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A72BE0A-6172-CA33-ED28-CD07E055B862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4515D-D104-D884-89B1-3341745FEC37}"/>
              </a:ext>
            </a:extLst>
          </p:cNvPr>
          <p:cNvCxnSpPr>
            <a:cxnSpLocks/>
          </p:cNvCxnSpPr>
          <p:nvPr/>
        </p:nvCxnSpPr>
        <p:spPr>
          <a:xfrm flipV="1">
            <a:off x="9271000" y="346462"/>
            <a:ext cx="76200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0F007A-493A-41C5-0AE1-67E27F773D60}"/>
              </a:ext>
            </a:extLst>
          </p:cNvPr>
          <p:cNvCxnSpPr>
            <a:cxnSpLocks/>
          </p:cNvCxnSpPr>
          <p:nvPr/>
        </p:nvCxnSpPr>
        <p:spPr>
          <a:xfrm flipV="1">
            <a:off x="9263598" y="470784"/>
            <a:ext cx="312202" cy="32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C28CDE3-27D4-64B1-8122-827A471718A1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A4D54-25E3-3712-2161-1E8FAA2A29EC}"/>
              </a:ext>
            </a:extLst>
          </p:cNvPr>
          <p:cNvSpPr/>
          <p:nvPr/>
        </p:nvSpPr>
        <p:spPr>
          <a:xfrm>
            <a:off x="12788847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4CBBD-3D16-9087-A5FC-5FBB87A71AE4}"/>
              </a:ext>
            </a:extLst>
          </p:cNvPr>
          <p:cNvSpPr/>
          <p:nvPr/>
        </p:nvSpPr>
        <p:spPr>
          <a:xfrm>
            <a:off x="-530966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9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64D39-F210-446B-8612-0FC1B2091DF3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391E2-F0FD-24AF-C5E6-48C8F54CD767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AE4D9F-5108-49C7-5D47-0C6702020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458881"/>
              </p:ext>
            </p:extLst>
          </p:nvPr>
        </p:nvGraphicFramePr>
        <p:xfrm>
          <a:off x="2763374" y="4000351"/>
          <a:ext cx="1779819" cy="136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8229600" progId="Acrobat.Document.2020">
                  <p:embed/>
                </p:oleObj>
              </mc:Choice>
              <mc:Fallback>
                <p:oleObj name="Acrobat Document" r:id="rId4" imgW="10972800" imgH="8229600" progId="Acrobat.Document.202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AE4D9F-5108-49C7-5D47-0C6702020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3374" y="4000351"/>
                        <a:ext cx="1779819" cy="13696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4451AC9F-FD5C-F52B-2D67-4D16377C3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17" b="93667" l="2750" r="96500">
                        <a14:foregroundMark x1="3375" y1="7667" x2="7125" y2="81500"/>
                        <a14:foregroundMark x1="7125" y1="81500" x2="15438" y2="87583"/>
                        <a14:foregroundMark x1="15438" y1="87583" x2="25125" y2="89000"/>
                        <a14:foregroundMark x1="25125" y1="89000" x2="47188" y2="85500"/>
                        <a14:foregroundMark x1="3188" y1="7250" x2="18625" y2="17500"/>
                        <a14:foregroundMark x1="96500" y1="8417" x2="51938" y2="50583"/>
                        <a14:foregroundMark x1="44000" y1="6917" x2="71938" y2="13250"/>
                        <a14:foregroundMark x1="80938" y1="7083" x2="8188" y2="8417"/>
                        <a14:foregroundMark x1="3375" y1="35417" x2="2000" y2="57167"/>
                        <a14:foregroundMark x1="2000" y1="57167" x2="2813" y2="63583"/>
                        <a14:foregroundMark x1="2813" y1="63583" x2="11750" y2="77333"/>
                        <a14:foregroundMark x1="2750" y1="93083" x2="62563" y2="72667"/>
                        <a14:foregroundMark x1="3188" y1="65667" x2="5500" y2="84250"/>
                        <a14:foregroundMark x1="5500" y1="84250" x2="7250" y2="88333"/>
                        <a14:foregroundMark x1="7750" y1="91833" x2="43688" y2="88917"/>
                        <a14:foregroundMark x1="43688" y1="88917" x2="77875" y2="91333"/>
                        <a14:foregroundMark x1="83375" y1="9417" x2="93813" y2="8917"/>
                        <a14:foregroundMark x1="93813" y1="8917" x2="96563" y2="22167"/>
                        <a14:foregroundMark x1="96563" y1="22167" x2="95250" y2="88000"/>
                        <a14:foregroundMark x1="95250" y1="88000" x2="89438" y2="92917"/>
                        <a14:foregroundMark x1="89438" y1="92917" x2="19375" y2="93167"/>
                        <a14:foregroundMark x1="19375" y1="93167" x2="13563" y2="91083"/>
                        <a14:foregroundMark x1="95938" y1="77500" x2="95000" y2="90333"/>
                        <a14:foregroundMark x1="95000" y1="90333" x2="90250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26665" y="794904"/>
            <a:ext cx="5989240" cy="320915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96055" y="4861312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595055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27833" b="27275"/>
          <a:stretch/>
        </p:blipFill>
        <p:spPr>
          <a:xfrm>
            <a:off x="4625567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211404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5536717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884471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2258761" y="-152731"/>
            <a:ext cx="930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masis MT Pro Black" panose="02040A04050005020304" pitchFamily="18" charset="0"/>
              </a:rPr>
              <a:t>Leftovers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0A2AD1-9620-2599-AE18-08087E0808D5}"/>
              </a:ext>
            </a:extLst>
          </p:cNvPr>
          <p:cNvGrpSpPr/>
          <p:nvPr/>
        </p:nvGrpSpPr>
        <p:grpSpPr>
          <a:xfrm>
            <a:off x="2621688" y="1662790"/>
            <a:ext cx="3626570" cy="2135181"/>
            <a:chOff x="2414958" y="1806080"/>
            <a:chExt cx="3626570" cy="21351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18BD9-FAB1-1ACB-ABE9-7FE32BD86612}"/>
                </a:ext>
              </a:extLst>
            </p:cNvPr>
            <p:cNvSpPr/>
            <p:nvPr/>
          </p:nvSpPr>
          <p:spPr>
            <a:xfrm>
              <a:off x="2534507" y="1806080"/>
              <a:ext cx="3394461" cy="2125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>
              <a:off x="2414958" y="1848380"/>
              <a:ext cx="362657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Now we count the leftovers from lunch and input the leftover amounts in</a:t>
              </a:r>
            </a:p>
            <a:p>
              <a:pPr algn="ctr"/>
              <a:r>
                <a:rPr lang="en-US" sz="2600" b="1"/>
                <a:t>Column 11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FA7AAA-D55E-FBF7-53F4-D86F162A63B0}"/>
              </a:ext>
            </a:extLst>
          </p:cNvPr>
          <p:cNvSpPr txBox="1"/>
          <p:nvPr/>
        </p:nvSpPr>
        <p:spPr>
          <a:xfrm>
            <a:off x="6752800" y="1617244"/>
            <a:ext cx="2541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2 -</a:t>
            </a:r>
            <a:r>
              <a:rPr lang="en-US" sz="2000">
                <a:solidFill>
                  <a:schemeClr val="bg1"/>
                </a:solidFill>
              </a:rPr>
              <a:t>Pizza</a:t>
            </a:r>
          </a:p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Apples</a:t>
            </a:r>
          </a:p>
          <a:p>
            <a:r>
              <a:rPr lang="en-US" sz="2000" b="1">
                <a:solidFill>
                  <a:schemeClr val="bg1"/>
                </a:solidFill>
              </a:rPr>
              <a:t>5 –</a:t>
            </a:r>
            <a:r>
              <a:rPr lang="en-US" sz="2000">
                <a:solidFill>
                  <a:schemeClr val="bg1"/>
                </a:solidFill>
              </a:rPr>
              <a:t>Oranges</a:t>
            </a:r>
          </a:p>
          <a:p>
            <a:r>
              <a:rPr lang="en-US" sz="2000" b="1">
                <a:solidFill>
                  <a:schemeClr val="bg1"/>
                </a:solidFill>
              </a:rPr>
              <a:t>1 -</a:t>
            </a:r>
            <a:r>
              <a:rPr lang="en-US" sz="2000">
                <a:solidFill>
                  <a:schemeClr val="bg1"/>
                </a:solidFill>
              </a:rPr>
              <a:t>LF 1%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Caesar Salad</a:t>
            </a:r>
          </a:p>
          <a:p>
            <a:r>
              <a:rPr lang="en-US" sz="2000" b="1">
                <a:solidFill>
                  <a:schemeClr val="bg1"/>
                </a:solidFill>
              </a:rPr>
              <a:t>3</a:t>
            </a:r>
            <a:r>
              <a:rPr lang="en-US" sz="2000">
                <a:solidFill>
                  <a:schemeClr val="bg1"/>
                </a:solidFill>
              </a:rPr>
              <a:t> –Café LA Burgers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D44B4-88FE-3AD9-4F60-9CF1F5BC9F24}"/>
              </a:ext>
            </a:extLst>
          </p:cNvPr>
          <p:cNvSpPr txBox="1"/>
          <p:nvPr/>
        </p:nvSpPr>
        <p:spPr>
          <a:xfrm>
            <a:off x="9005119" y="1703690"/>
            <a:ext cx="31334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Baby Carrots</a:t>
            </a:r>
          </a:p>
          <a:p>
            <a:r>
              <a:rPr lang="en-US" sz="2000" b="1">
                <a:solidFill>
                  <a:schemeClr val="bg1"/>
                </a:solidFill>
              </a:rPr>
              <a:t>3 –</a:t>
            </a:r>
            <a:r>
              <a:rPr lang="en-US" sz="2000">
                <a:solidFill>
                  <a:schemeClr val="bg1"/>
                </a:solidFill>
              </a:rPr>
              <a:t>Non-Fat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Chocolate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Deli Turkey Sandwich</a:t>
            </a:r>
          </a:p>
          <a:p>
            <a:r>
              <a:rPr lang="en-US" sz="2000" b="1">
                <a:solidFill>
                  <a:schemeClr val="bg1"/>
                </a:solidFill>
              </a:rPr>
              <a:t>2</a:t>
            </a:r>
            <a:r>
              <a:rPr lang="en-US" sz="2000">
                <a:solidFill>
                  <a:schemeClr val="bg1"/>
                </a:solidFill>
              </a:rPr>
              <a:t> –Roasted Potato Wedges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9D7E4-5891-F9AF-DBFC-57E446F879DE}"/>
              </a:ext>
            </a:extLst>
          </p:cNvPr>
          <p:cNvSpPr txBox="1"/>
          <p:nvPr/>
        </p:nvSpPr>
        <p:spPr>
          <a:xfrm>
            <a:off x="7906241" y="1158008"/>
            <a:ext cx="30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chemeClr val="bg1"/>
                </a:solidFill>
              </a:rPr>
              <a:t>Leftovers From Lunch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2472698" y="5294788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2706275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999214" y="5063236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369074" y="5063236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2737552" y="4725756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281927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4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4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>
            <a:off x="1835262" y="4990282"/>
            <a:ext cx="1402070" cy="2681446"/>
            <a:chOff x="-39897" y="4953000"/>
            <a:chExt cx="1402070" cy="2681446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6781CEC7-3F5E-99F2-5AFE-EAFCF1FEEEE3}"/>
                </a:ext>
              </a:extLst>
            </p:cNvPr>
            <p:cNvGrpSpPr/>
            <p:nvPr/>
          </p:nvGrpSpPr>
          <p:grpSpPr>
            <a:xfrm>
              <a:off x="-39897" y="4953000"/>
              <a:ext cx="1402070" cy="2681446"/>
              <a:chOff x="-39897" y="4953000"/>
              <a:chExt cx="1402070" cy="268144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CD710B5-527F-A572-18CE-A3DE6A035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-39897" y="4953000"/>
                <a:ext cx="1278183" cy="2681446"/>
              </a:xfrm>
              <a:prstGeom prst="rect">
                <a:avLst/>
              </a:prstGeom>
            </p:spPr>
          </p:pic>
          <p:pic>
            <p:nvPicPr>
              <p:cNvPr id="457" name="Picture 456" descr="A clipboard with a white paper&#10;&#10;Description automatically generated">
                <a:extLst>
                  <a:ext uri="{FF2B5EF4-FFF2-40B4-BE49-F238E27FC236}">
                    <a16:creationId xmlns:a16="http://schemas.microsoft.com/office/drawing/2014/main" id="{46CA60C0-B7BA-9F1E-75B4-B99831E41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10000" b="90000" l="10000" r="90000">
                            <a14:foregroundMark x1="29540" y1="28208" x2="53753" y2="59403"/>
                            <a14:foregroundMark x1="53753" y1="59403" x2="62631" y2="66223"/>
                            <a14:foregroundMark x1="62631" y1="66223" x2="57910" y2="50807"/>
                            <a14:foregroundMark x1="57910" y1="50807" x2="43261" y2="27885"/>
                            <a14:foregroundMark x1="51090" y1="23931" x2="58676" y2="35230"/>
                            <a14:foregroundMark x1="58676" y1="35230" x2="64609" y2="53874"/>
                            <a14:foregroundMark x1="64609" y1="53874" x2="62107" y2="69370"/>
                            <a14:foregroundMark x1="62107" y1="69370" x2="47780" y2="71227"/>
                            <a14:foregroundMark x1="47780" y1="71227" x2="32809" y2="45763"/>
                            <a14:foregroundMark x1="32809" y1="45763" x2="40032" y2="34867"/>
                            <a14:foregroundMark x1="40032" y1="34867" x2="47337" y2="362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flipH="1">
                <a:off x="312458" y="5779495"/>
                <a:ext cx="1049715" cy="1049715"/>
              </a:xfrm>
              <a:prstGeom prst="rect">
                <a:avLst/>
              </a:prstGeom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2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34ABF5-8D01-510E-CA4A-F1D04AB4D6B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25179" y="-243731"/>
            <a:ext cx="3091282" cy="30866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6E97D-564B-01AE-A72C-F0135C7E5D54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59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2.48366E-6 L 0.06392 -2.48366E-6 L 0.12311 -2.48366E-6 L 0.18908 0.00123 L 0.28204 0.0047 L 0.35196 0.00552 L 0.41493 0.0047 L 0.52431 0.01614 L 0.52873 0.01716 L 0.61064 0.01696 L 0.72175 0.02982 L 0.73548 0.0316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7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80FA0F3-2319-4125-5816-AA19721FEDA0}"/>
              </a:ext>
            </a:extLst>
          </p:cNvPr>
          <p:cNvSpPr/>
          <p:nvPr/>
        </p:nvSpPr>
        <p:spPr>
          <a:xfrm>
            <a:off x="1980385" y="152400"/>
            <a:ext cx="9623204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159513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8666682" y="1905001"/>
            <a:ext cx="516087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1980385" y="4939605"/>
            <a:ext cx="9576614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1 Adult tray sold ( 1 Caesar Salad, 1 apple, 1 roasted potato wedge, and 1 chocolate milk).Entered in </a:t>
            </a:r>
            <a:r>
              <a:rPr lang="en-US" sz="2800" b="1"/>
              <a:t>Column 8.</a:t>
            </a:r>
            <a:endParaRPr lang="en-US" sz="1000"/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5 Potato wedges &amp; 1 orange will be entered in </a:t>
            </a:r>
            <a:r>
              <a:rPr lang="en-US" sz="2800" b="1"/>
              <a:t>Column 9</a:t>
            </a:r>
            <a:r>
              <a:rPr lang="en-US" sz="2800"/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11252-A414-02F1-3ABA-54C6B131616A}"/>
              </a:ext>
            </a:extLst>
          </p:cNvPr>
          <p:cNvSpPr txBox="1"/>
          <p:nvPr/>
        </p:nvSpPr>
        <p:spPr>
          <a:xfrm>
            <a:off x="2807811" y="3598232"/>
            <a:ext cx="1190873" cy="107873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E77D9B-2229-234D-82EF-52B6324CE9B9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3C8CF-15D6-49AD-FAF2-52EA7B8DEB6D}"/>
              </a:ext>
            </a:extLst>
          </p:cNvPr>
          <p:cNvSpPr txBox="1"/>
          <p:nvPr/>
        </p:nvSpPr>
        <p:spPr>
          <a:xfrm>
            <a:off x="2133022" y="3606286"/>
            <a:ext cx="391379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0B1B33-8DBD-FDFA-EDB2-34F5E51DC403}"/>
              </a:ext>
            </a:extLst>
          </p:cNvPr>
          <p:cNvSpPr txBox="1"/>
          <p:nvPr/>
        </p:nvSpPr>
        <p:spPr>
          <a:xfrm>
            <a:off x="2069267" y="3551244"/>
            <a:ext cx="453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ECA17C-F49C-7005-8827-45CAE54317F0}"/>
              </a:ext>
            </a:extLst>
          </p:cNvPr>
          <p:cNvSpPr txBox="1"/>
          <p:nvPr/>
        </p:nvSpPr>
        <p:spPr>
          <a:xfrm>
            <a:off x="2260601" y="5051875"/>
            <a:ext cx="898012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8: </a:t>
            </a:r>
            <a:r>
              <a:rPr lang="en-US" sz="2800"/>
              <a:t>Input Number of Employees &amp; Adult Customers who purchased or received a </a:t>
            </a:r>
            <a:r>
              <a:rPr lang="en-US" sz="2800" b="1"/>
              <a:t>Full Meal</a:t>
            </a:r>
            <a:r>
              <a:rPr lang="en-US" sz="2800"/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D8635C-8C4D-1F88-C857-B52C4FFB641F}"/>
              </a:ext>
            </a:extLst>
          </p:cNvPr>
          <p:cNvSpPr txBox="1"/>
          <p:nvPr/>
        </p:nvSpPr>
        <p:spPr>
          <a:xfrm>
            <a:off x="2260601" y="5996484"/>
            <a:ext cx="898012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9: </a:t>
            </a:r>
            <a:r>
              <a:rPr lang="en-US" sz="2800"/>
              <a:t>Input the number of </a:t>
            </a:r>
            <a:r>
              <a:rPr lang="en-US" sz="2800" i="1"/>
              <a:t>A LA Carte Sales </a:t>
            </a:r>
            <a:r>
              <a:rPr lang="en-US" sz="2800"/>
              <a:t>and items that are burned or non-reimbursable.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F806EE-DC85-7142-7A4F-BE4C99A9900D}"/>
              </a:ext>
            </a:extLst>
          </p:cNvPr>
          <p:cNvSpPr/>
          <p:nvPr/>
        </p:nvSpPr>
        <p:spPr>
          <a:xfrm>
            <a:off x="8149802" y="1905001"/>
            <a:ext cx="473817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CADF40-2DE3-EFE6-91EE-F4C9F0BBCBC7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0F40D9C-764C-DC58-24EB-90634672C81C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1C73A5A-FD01-9B04-6E5E-CF20A382C8B9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8375ED-F512-FD7B-0E38-7F9966436BDC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37FF13-AD6C-4F44-A405-7C1E08DC009F}"/>
              </a:ext>
            </a:extLst>
          </p:cNvPr>
          <p:cNvGrpSpPr/>
          <p:nvPr/>
        </p:nvGrpSpPr>
        <p:grpSpPr>
          <a:xfrm>
            <a:off x="8137026" y="2707995"/>
            <a:ext cx="289865" cy="2241063"/>
            <a:chOff x="6257425" y="2707994"/>
            <a:chExt cx="289865" cy="224106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A15A493-8895-BC58-1710-BA428F62836C}"/>
                </a:ext>
              </a:extLst>
            </p:cNvPr>
            <p:cNvGrpSpPr/>
            <p:nvPr/>
          </p:nvGrpSpPr>
          <p:grpSpPr>
            <a:xfrm>
              <a:off x="6257425" y="2707994"/>
              <a:ext cx="280846" cy="2241063"/>
              <a:chOff x="6705600" y="2707994"/>
              <a:chExt cx="280846" cy="2241063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9E398E0-9414-C0EC-AAF5-89EC45410FEF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445DD79-D16D-12ED-992B-781086F9A866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537BA9-AA9E-82F5-995E-B6E6477DA25F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77B7964-5E0B-5086-0D82-2B383E8C89EE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12A38F2-26D6-ABFE-F697-96CE108A78AA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E9BBA10-AFC1-A081-C711-49AFB1FA650C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55A0344-C918-84E8-2E28-B140F61A5C11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3DAE279-5DFB-43FF-5A31-FEA20E77B19E}"/>
                </a:ext>
              </a:extLst>
            </p:cNvPr>
            <p:cNvSpPr txBox="1"/>
            <p:nvPr/>
          </p:nvSpPr>
          <p:spPr>
            <a:xfrm>
              <a:off x="6266444" y="32040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8E9E5B4-4F39-D08D-AD27-21C85200AD61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396431D-2638-4639-B719-BD5D9C97FB4E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64643C-8D57-9417-643E-FF4831AB1937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EE3B58-CAFF-1DBB-047C-32396DB9B25E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C08ABC-F3E6-8190-69DF-7DC93602A3DC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7E7D13-9931-6922-73CE-E774B2CEEBAA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FCB1E9-3C7A-A74B-C5C2-76E95CF0BDD0}"/>
              </a:ext>
            </a:extLst>
          </p:cNvPr>
          <p:cNvSpPr txBox="1"/>
          <p:nvPr/>
        </p:nvSpPr>
        <p:spPr>
          <a:xfrm>
            <a:off x="6347623" y="278884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5B76B1-D9B9-A700-8ECD-54BAA9F9535E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66ECD4-0F2F-82FE-7A86-1B153542F634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45" name="object 3">
            <a:extLst>
              <a:ext uri="{FF2B5EF4-FFF2-40B4-BE49-F238E27FC236}">
                <a16:creationId xmlns:a16="http://schemas.microsoft.com/office/drawing/2014/main" id="{006379E0-4DC6-61C0-F9FA-69129798D13D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150436-86BB-0C18-BD9E-9B51C8F38002}"/>
              </a:ext>
            </a:extLst>
          </p:cNvPr>
          <p:cNvGrpSpPr/>
          <p:nvPr/>
        </p:nvGrpSpPr>
        <p:grpSpPr>
          <a:xfrm>
            <a:off x="2331858" y="942322"/>
            <a:ext cx="766557" cy="246221"/>
            <a:chOff x="2331858" y="942322"/>
            <a:chExt cx="766557" cy="24622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73F3182-091F-0972-E7EC-4845B4919BAF}"/>
                </a:ext>
              </a:extLst>
            </p:cNvPr>
            <p:cNvSpPr/>
            <p:nvPr/>
          </p:nvSpPr>
          <p:spPr>
            <a:xfrm>
              <a:off x="2397700" y="1009178"/>
              <a:ext cx="378491" cy="9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41F647-59A6-DCA7-B443-3A39B450E198}"/>
                </a:ext>
              </a:extLst>
            </p:cNvPr>
            <p:cNvSpPr txBox="1"/>
            <p:nvPr/>
          </p:nvSpPr>
          <p:spPr>
            <a:xfrm>
              <a:off x="2331858" y="942322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8/19/2025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7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9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4BADC7-DBEA-97C7-D02B-AF28F781BFAF}"/>
              </a:ext>
            </a:extLst>
          </p:cNvPr>
          <p:cNvSpPr/>
          <p:nvPr/>
        </p:nvSpPr>
        <p:spPr>
          <a:xfrm>
            <a:off x="1980385" y="152400"/>
            <a:ext cx="9623204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C74C6A-C154-7A13-00DF-0B9BC8599A3A}"/>
              </a:ext>
            </a:extLst>
          </p:cNvPr>
          <p:cNvSpPr/>
          <p:nvPr/>
        </p:nvSpPr>
        <p:spPr>
          <a:xfrm>
            <a:off x="2481620" y="5188439"/>
            <a:ext cx="8980122" cy="128307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188850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7594600" y="1905001"/>
            <a:ext cx="539496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9748871" y="1905001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C8BFF3-77CD-F216-CFE8-BF9BF2D36DCF}"/>
              </a:ext>
            </a:extLst>
          </p:cNvPr>
          <p:cNvSpPr txBox="1"/>
          <p:nvPr/>
        </p:nvSpPr>
        <p:spPr>
          <a:xfrm>
            <a:off x="2461441" y="5225975"/>
            <a:ext cx="89801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/>
              <a:t>Column 12: </a:t>
            </a:r>
            <a:r>
              <a:rPr lang="en-US" sz="2500"/>
              <a:t>Amount Used is calculated by using simple subtraction math. CMS will automatically fill in when input into OneSource.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9A98333-A983-7DCF-2F02-E60DF2C65328}"/>
              </a:ext>
            </a:extLst>
          </p:cNvPr>
          <p:cNvSpPr/>
          <p:nvPr/>
        </p:nvSpPr>
        <p:spPr>
          <a:xfrm>
            <a:off x="10315144" y="1903042"/>
            <a:ext cx="523631" cy="298512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82FC0F-F2E6-2CA3-0A75-7C1B2D1F6925}"/>
              </a:ext>
            </a:extLst>
          </p:cNvPr>
          <p:cNvSpPr txBox="1"/>
          <p:nvPr/>
        </p:nvSpPr>
        <p:spPr>
          <a:xfrm>
            <a:off x="2797713" y="3585814"/>
            <a:ext cx="1295442" cy="12367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48726-137E-265A-E41A-92E00E69FF7C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61811B-B7C1-0F36-D4A3-A4713B8437C2}"/>
              </a:ext>
            </a:extLst>
          </p:cNvPr>
          <p:cNvSpPr txBox="1"/>
          <p:nvPr/>
        </p:nvSpPr>
        <p:spPr>
          <a:xfrm>
            <a:off x="2133022" y="3585814"/>
            <a:ext cx="418222" cy="12367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E3B7AB-A864-65E1-D761-C39885C04ECE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3D1516-BC04-64E5-9214-6832407287EA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C0BEF9-BEDA-BF53-23CF-510B87F0BFCD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683E6CF-3B90-C104-8559-D8F9DDCEA60A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1C7273-F9D1-7922-734E-019A56FE08D6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3999B8-5953-5893-176E-4817576FFB0C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32328F-51A2-F7ED-EB48-BCF9BEC351E9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D168A1-4ABB-0937-DE58-3DD07621D47D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772AF3-E5FF-A5B5-1105-B781BF222DC0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8631B44-5F69-6019-09AC-B4AA23A5CE2E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EBC9B81-4BCF-AF56-EBA5-966DC62573DA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808F19C-54F8-C2B7-0A29-B6A5FAA68C79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280DB4-1377-51A1-48EB-D466754B3418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20FEEC5-DB64-C251-E815-31D1FE8F24BF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082117B-BE4A-88EC-64A3-79F0DF6969F4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CB4312D-4AF1-514A-88FD-FC84B57B05B7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D780185-3EAF-57D8-89C9-0C01DAD4430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9812F98-B64B-2BB5-2805-1D7A75ECC6F6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53D05A-89D3-8CC5-A53A-A0E5A5A07A12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E0F62E7-194E-E0CC-F377-EEE4D134F161}"/>
              </a:ext>
            </a:extLst>
          </p:cNvPr>
          <p:cNvSpPr txBox="1"/>
          <p:nvPr/>
        </p:nvSpPr>
        <p:spPr>
          <a:xfrm>
            <a:off x="8146044" y="320407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DB248C-931D-F6F6-C9DE-EB0E35E1FC07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E31140-48EF-BC19-95F8-604709C50289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EE467E-D1EF-C437-D1E7-85289835D13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DE9AF91F-47A3-A4C2-8324-2644AA7358CD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FC42EC-7311-0FED-2E74-20C1682A2895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ACA808-E967-06C7-52FA-855C339B5F54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30279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418739" y="5251564"/>
            <a:ext cx="8980122" cy="84443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012814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2418740" y="5205436"/>
            <a:ext cx="898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Senior or staff will sign their first or last name with a pen and turn into manager for final review and submission.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3937001" y="6774301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B91316-93BA-E7F9-27A0-16AF4C48693D}"/>
              </a:ext>
            </a:extLst>
          </p:cNvPr>
          <p:cNvSpPr txBox="1"/>
          <p:nvPr/>
        </p:nvSpPr>
        <p:spPr>
          <a:xfrm>
            <a:off x="2797713" y="3585814"/>
            <a:ext cx="1457423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D6A42-06D5-4C3E-6735-F6E2BD15F317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323BBE-AE2A-E569-3CD8-44914C41842F}"/>
              </a:ext>
            </a:extLst>
          </p:cNvPr>
          <p:cNvSpPr txBox="1"/>
          <p:nvPr/>
        </p:nvSpPr>
        <p:spPr>
          <a:xfrm>
            <a:off x="2133022" y="3585814"/>
            <a:ext cx="441116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2F8E2-7DFE-6B13-BF54-DCC4FDEDDF17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119708-3DEB-C0C8-D8AA-76754C388C08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96CAD4-822E-205D-B186-B3AD77BA2A0E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619084-822A-89B6-DB32-EAB78EBDC3F9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B3DD4B-ABD3-C239-7CDC-ED32A1F82BEC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3283DD-715F-6072-D07A-D1491C16954B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3D0C34-F7E7-7DF6-2D31-13F210B29C74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4BAADD-8F7E-51CD-EAA2-E57D60CC2D94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2D4367-D498-521A-9A2D-0ED47DB25E26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502C76-41FD-C060-A08B-723ACAE1241B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1D711A-5585-35B2-9BE2-BD9B5C9DB3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EC506B-5141-B659-0376-98B8DA4C6AD5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DF7C4A-5D4B-C77C-6776-D16F2BF84C92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1A8E9E-8664-BF50-EF18-104FAD5B39B7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89239AF-9357-1F79-66F2-102F003155C2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6B9F90-D7AE-F711-965A-90C0DA3505CF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B9C610A-0AD5-055E-B929-17C798461ED1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3BB8D6-AA8F-4850-57F5-16D28B420D09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161E7D5-4454-F3F4-0221-BD99800F5EAA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BF2CBA7-EEA5-5CC8-9E6D-54D590D42EC7}"/>
              </a:ext>
            </a:extLst>
          </p:cNvPr>
          <p:cNvSpPr txBox="1"/>
          <p:nvPr/>
        </p:nvSpPr>
        <p:spPr>
          <a:xfrm>
            <a:off x="8146044" y="320407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B1CF00-5664-9032-F980-B8B365E34937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5CFE6D-6701-1F33-9F37-5135265F5E40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552C86-03ED-3221-5F8E-CACD0430FD34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8D9BF0-7836-80B1-D846-2CCD710E7F03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FF80AA6-24E7-835D-B152-91291A8727A9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22527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2578733" y="413430"/>
            <a:ext cx="9036896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Manager will</a:t>
            </a:r>
          </a:p>
          <a:p>
            <a:pPr algn="ctr"/>
            <a:r>
              <a:rPr lang="en-US" sz="12000" b="1"/>
              <a:t>Verify the </a:t>
            </a:r>
          </a:p>
          <a:p>
            <a:pPr algn="ctr"/>
            <a:r>
              <a:rPr lang="en-US" sz="12000" b="1" i="1"/>
              <a:t>Meal Count </a:t>
            </a:r>
          </a:p>
          <a:p>
            <a:pPr algn="ctr"/>
            <a:r>
              <a:rPr lang="en-US" sz="12000" b="1" i="1"/>
              <a:t>Report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D932A4-64D7-6B4C-5F70-8697CABCE37B}"/>
              </a:ext>
            </a:extLst>
          </p:cNvPr>
          <p:cNvSpPr txBox="1"/>
          <p:nvPr/>
        </p:nvSpPr>
        <p:spPr>
          <a:xfrm>
            <a:off x="2498032" y="6387630"/>
            <a:ext cx="1968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Amazing You</a:t>
            </a:r>
          </a:p>
        </p:txBody>
      </p:sp>
    </p:spTree>
    <p:extLst>
      <p:ext uri="{BB962C8B-B14F-4D97-AF65-F5344CB8AC3E}">
        <p14:creationId xmlns:p14="http://schemas.microsoft.com/office/powerpoint/2010/main" val="411113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2B2E0F-0E76-F3F1-E8E1-5B137744D876}"/>
              </a:ext>
            </a:extLst>
          </p:cNvPr>
          <p:cNvSpPr txBox="1"/>
          <p:nvPr/>
        </p:nvSpPr>
        <p:spPr>
          <a:xfrm>
            <a:off x="2185153" y="493159"/>
            <a:ext cx="94472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5AD97-B56F-D02E-7A95-2A94735E55A7}"/>
              </a:ext>
            </a:extLst>
          </p:cNvPr>
          <p:cNvSpPr txBox="1"/>
          <p:nvPr/>
        </p:nvSpPr>
        <p:spPr>
          <a:xfrm>
            <a:off x="2431387" y="1401607"/>
            <a:ext cx="240003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198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Plan Quantities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192A4-D57F-B9A7-BFDC-37D54BAB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341" y="2127051"/>
            <a:ext cx="2175729" cy="1322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DFAF75-1CE2-9E31-E415-DC9D6F48702C}"/>
              </a:ext>
            </a:extLst>
          </p:cNvPr>
          <p:cNvSpPr/>
          <p:nvPr/>
        </p:nvSpPr>
        <p:spPr>
          <a:xfrm>
            <a:off x="2395293" y="3589616"/>
            <a:ext cx="2278357" cy="1938992"/>
          </a:xfrm>
          <a:prstGeom prst="rect">
            <a:avLst/>
          </a:prstGeom>
          <a:solidFill>
            <a:srgbClr val="FFC000"/>
          </a:solidFill>
          <a:ln>
            <a:solidFill>
              <a:srgbClr val="0F6FC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2242D4-AAEA-FD30-64E6-21F41A4F66C6}"/>
              </a:ext>
            </a:extLst>
          </p:cNvPr>
          <p:cNvSpPr txBox="1"/>
          <p:nvPr/>
        </p:nvSpPr>
        <p:spPr>
          <a:xfrm>
            <a:off x="2395293" y="3586676"/>
            <a:ext cx="2278357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quantities are entered for each menu item by the Food Service Manager (FSM).</a:t>
            </a:r>
            <a:endParaRPr lang="en-US" sz="200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D277E7-C7FF-C60A-1EF7-4D354950B153}"/>
              </a:ext>
            </a:extLst>
          </p:cNvPr>
          <p:cNvGrpSpPr/>
          <p:nvPr/>
        </p:nvGrpSpPr>
        <p:grpSpPr>
          <a:xfrm>
            <a:off x="2395293" y="1525455"/>
            <a:ext cx="520477" cy="495301"/>
            <a:chOff x="290313" y="6381748"/>
            <a:chExt cx="520477" cy="49530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F529F88-537A-8DEE-0C58-8FD6033F7941}"/>
                </a:ext>
              </a:extLst>
            </p:cNvPr>
            <p:cNvSpPr/>
            <p:nvPr/>
          </p:nvSpPr>
          <p:spPr>
            <a:xfrm>
              <a:off x="290313" y="6381748"/>
              <a:ext cx="520477" cy="4953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590BBE-395C-38D0-BE60-8A91BBEC8F7F}"/>
                </a:ext>
              </a:extLst>
            </p:cNvPr>
            <p:cNvSpPr txBox="1"/>
            <p:nvPr/>
          </p:nvSpPr>
          <p:spPr>
            <a:xfrm>
              <a:off x="375663" y="6398565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CD8F1D6-3121-F0B5-B5F7-112AF8C30B56}"/>
              </a:ext>
            </a:extLst>
          </p:cNvPr>
          <p:cNvSpPr/>
          <p:nvPr/>
        </p:nvSpPr>
        <p:spPr>
          <a:xfrm>
            <a:off x="9026454" y="4803578"/>
            <a:ext cx="2295315" cy="1886633"/>
          </a:xfrm>
          <a:prstGeom prst="rect">
            <a:avLst/>
          </a:prstGeom>
          <a:solidFill>
            <a:srgbClr val="FFC000"/>
          </a:solidFill>
          <a:ln>
            <a:solidFill>
              <a:srgbClr val="0F6FC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468EF-E3A1-6260-10F5-3902C0FD9FCC}"/>
              </a:ext>
            </a:extLst>
          </p:cNvPr>
          <p:cNvSpPr txBox="1"/>
          <p:nvPr/>
        </p:nvSpPr>
        <p:spPr>
          <a:xfrm>
            <a:off x="9157051" y="2042153"/>
            <a:ext cx="2507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Production Records With Projected Quantities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969B2F-1A9C-25A4-C7B2-A294C727630F}"/>
              </a:ext>
            </a:extLst>
          </p:cNvPr>
          <p:cNvGrpSpPr/>
          <p:nvPr/>
        </p:nvGrpSpPr>
        <p:grpSpPr>
          <a:xfrm>
            <a:off x="9026454" y="3358911"/>
            <a:ext cx="2293227" cy="1319613"/>
            <a:chOff x="6511193" y="3671129"/>
            <a:chExt cx="5923086" cy="36634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2E2AA3-AC8D-9B13-74C7-B658A5FA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3501" y="3671129"/>
              <a:ext cx="5920778" cy="36634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38EB47-DF8A-176A-0D90-7C88FC7EA6BB}"/>
                </a:ext>
              </a:extLst>
            </p:cNvPr>
            <p:cNvSpPr/>
            <p:nvPr/>
          </p:nvSpPr>
          <p:spPr>
            <a:xfrm>
              <a:off x="7833730" y="7106648"/>
              <a:ext cx="733561" cy="211482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srgbClr val="FF0000"/>
                </a:solidFill>
                <a:latin typeface="Corbel" panose="020B050302020402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0CD758-D2B0-A9EF-4E0B-BB65F6B34981}"/>
                </a:ext>
              </a:extLst>
            </p:cNvPr>
            <p:cNvSpPr/>
            <p:nvPr/>
          </p:nvSpPr>
          <p:spPr>
            <a:xfrm>
              <a:off x="9260099" y="5219579"/>
              <a:ext cx="1870884" cy="354335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9176EB-A7BC-FBFB-EE7C-A0C5B8B691CB}"/>
                </a:ext>
              </a:extLst>
            </p:cNvPr>
            <p:cNvSpPr/>
            <p:nvPr/>
          </p:nvSpPr>
          <p:spPr>
            <a:xfrm>
              <a:off x="6511193" y="4263545"/>
              <a:ext cx="929178" cy="15854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AAACC2-6674-7645-655F-E4A96A06CB97}"/>
                </a:ext>
              </a:extLst>
            </p:cNvPr>
            <p:cNvSpPr/>
            <p:nvPr/>
          </p:nvSpPr>
          <p:spPr>
            <a:xfrm>
              <a:off x="7498466" y="4068294"/>
              <a:ext cx="1613835" cy="2670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9A6FC4-8191-BCC7-BD6A-7CEB96224213}"/>
                </a:ext>
              </a:extLst>
            </p:cNvPr>
            <p:cNvSpPr/>
            <p:nvPr/>
          </p:nvSpPr>
          <p:spPr>
            <a:xfrm>
              <a:off x="10890235" y="5977237"/>
              <a:ext cx="1222602" cy="31302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754380"/>
              <a:endParaRPr lang="en-US" sz="1485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21288B1-657C-8DF8-A177-7985E71ED716}"/>
              </a:ext>
            </a:extLst>
          </p:cNvPr>
          <p:cNvSpPr txBox="1"/>
          <p:nvPr/>
        </p:nvSpPr>
        <p:spPr>
          <a:xfrm>
            <a:off x="9037834" y="4766608"/>
            <a:ext cx="2366766" cy="1923604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Source inputs the projected quantities into the </a:t>
            </a:r>
            <a:r>
              <a:rPr lang="en-US" sz="19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1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meal service type</a:t>
            </a:r>
            <a:r>
              <a:rPr 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878B115-975D-0A28-63FF-730F1946C0CF}"/>
              </a:ext>
            </a:extLst>
          </p:cNvPr>
          <p:cNvGrpSpPr/>
          <p:nvPr/>
        </p:nvGrpSpPr>
        <p:grpSpPr>
          <a:xfrm>
            <a:off x="8935544" y="2705984"/>
            <a:ext cx="520477" cy="495301"/>
            <a:chOff x="6850085" y="6381747"/>
            <a:chExt cx="520477" cy="4953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DEBD4D-EA65-4D0D-1820-7FBC2D05BE0C}"/>
                </a:ext>
              </a:extLst>
            </p:cNvPr>
            <p:cNvSpPr/>
            <p:nvPr/>
          </p:nvSpPr>
          <p:spPr>
            <a:xfrm>
              <a:off x="6850085" y="6381747"/>
              <a:ext cx="520477" cy="4953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CE2FF4-3FC2-14E3-801C-25827C7A9747}"/>
                </a:ext>
              </a:extLst>
            </p:cNvPr>
            <p:cNvSpPr txBox="1"/>
            <p:nvPr/>
          </p:nvSpPr>
          <p:spPr>
            <a:xfrm>
              <a:off x="6935435" y="6403851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3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1460505-40A8-76E9-A3C1-4AB8FDB59983}"/>
              </a:ext>
            </a:extLst>
          </p:cNvPr>
          <p:cNvSpPr/>
          <p:nvPr/>
        </p:nvSpPr>
        <p:spPr>
          <a:xfrm>
            <a:off x="5788609" y="4193264"/>
            <a:ext cx="2232563" cy="1938992"/>
          </a:xfrm>
          <a:prstGeom prst="rect">
            <a:avLst/>
          </a:prstGeom>
          <a:solidFill>
            <a:srgbClr val="FFC000"/>
          </a:solidFill>
          <a:ln>
            <a:solidFill>
              <a:srgbClr val="0F6FC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AC519-D024-8277-B54B-FF91A993312C}"/>
              </a:ext>
            </a:extLst>
          </p:cNvPr>
          <p:cNvSpPr txBox="1"/>
          <p:nvPr/>
        </p:nvSpPr>
        <p:spPr>
          <a:xfrm>
            <a:off x="5613400" y="1949001"/>
            <a:ext cx="281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Forecasted</a:t>
            </a:r>
          </a:p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Advance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2DF8C-43FD-2A6C-CD9D-6FC3C0F73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230" y="2716166"/>
            <a:ext cx="2232565" cy="1325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4852E5-A5EC-130E-4B7B-F330168319E2}"/>
              </a:ext>
            </a:extLst>
          </p:cNvPr>
          <p:cNvSpPr txBox="1"/>
          <p:nvPr/>
        </p:nvSpPr>
        <p:spPr>
          <a:xfrm>
            <a:off x="5788610" y="4193263"/>
            <a:ext cx="2243942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Source takes the quantities entered and forecasts the correct ingredient amounts needed.</a:t>
            </a:r>
            <a:endParaRPr lang="en-US" sz="2000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2C6860-DD0B-9658-2F62-942D0DE88568}"/>
              </a:ext>
            </a:extLst>
          </p:cNvPr>
          <p:cNvGrpSpPr/>
          <p:nvPr/>
        </p:nvGrpSpPr>
        <p:grpSpPr>
          <a:xfrm>
            <a:off x="5638772" y="2025334"/>
            <a:ext cx="520477" cy="495301"/>
            <a:chOff x="3576842" y="6382004"/>
            <a:chExt cx="520477" cy="495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E41B48-24DA-6E84-D5D2-F35E4EE52D24}"/>
                </a:ext>
              </a:extLst>
            </p:cNvPr>
            <p:cNvSpPr/>
            <p:nvPr/>
          </p:nvSpPr>
          <p:spPr>
            <a:xfrm>
              <a:off x="3576842" y="6382004"/>
              <a:ext cx="520477" cy="4953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79CADC-B668-B08C-0D86-F7DDDA74EB25}"/>
                </a:ext>
              </a:extLst>
            </p:cNvPr>
            <p:cNvSpPr txBox="1"/>
            <p:nvPr/>
          </p:nvSpPr>
          <p:spPr>
            <a:xfrm>
              <a:off x="3662193" y="6398822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2</a:t>
              </a:r>
            </a:p>
          </p:txBody>
        </p:sp>
      </p:grp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9F59AAFE-0196-B6A9-961F-D654C4108F9C}"/>
              </a:ext>
            </a:extLst>
          </p:cNvPr>
          <p:cNvSpPr/>
          <p:nvPr/>
        </p:nvSpPr>
        <p:spPr>
          <a:xfrm>
            <a:off x="4851400" y="3674978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EE1670D6-AFC7-EBF9-9862-59B6103F0887}"/>
              </a:ext>
            </a:extLst>
          </p:cNvPr>
          <p:cNvSpPr/>
          <p:nvPr/>
        </p:nvSpPr>
        <p:spPr>
          <a:xfrm>
            <a:off x="8173543" y="3672423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1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70A2BB-AF90-6297-A8B4-29E5CF483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22166" r="59187" b="43227"/>
          <a:stretch>
            <a:fillRect/>
          </a:stretch>
        </p:blipFill>
        <p:spPr>
          <a:xfrm>
            <a:off x="9087096" y="3769883"/>
            <a:ext cx="4121793" cy="274178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92928" y="1247618"/>
            <a:ext cx="9186799" cy="25222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Information from the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Meal Counts Report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transferred to the “Meals/Revenue” tab, this includes:</a:t>
            </a:r>
          </a:p>
          <a:p>
            <a:pPr marL="0" indent="0">
              <a:buNone/>
            </a:pPr>
            <a:endParaRPr lang="en-US" sz="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74320">
              <a:buClr>
                <a:srgbClr val="0F6FC6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Reimbursable totals are entered into the “All” box</a:t>
            </a:r>
          </a:p>
          <a:p>
            <a:pPr marL="457200" lvl="1" indent="-274320">
              <a:buClr>
                <a:srgbClr val="0F6FC6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Employee meals entered in the “Employees” box</a:t>
            </a:r>
          </a:p>
          <a:p>
            <a:pPr marL="457200" lvl="1" indent="-274320">
              <a:buClr>
                <a:srgbClr val="0F6FC6"/>
              </a:buCl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Adult meals entered in the “Adults” box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726D89-91D1-E279-F5C5-D9942451AC38}"/>
              </a:ext>
            </a:extLst>
          </p:cNvPr>
          <p:cNvSpPr txBox="1">
            <a:spLocks/>
          </p:cNvSpPr>
          <p:nvPr/>
        </p:nvSpPr>
        <p:spPr>
          <a:xfrm>
            <a:off x="1699230" y="559298"/>
            <a:ext cx="9657140" cy="75481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Meal Count Report</a:t>
            </a:r>
          </a:p>
        </p:txBody>
      </p:sp>
      <p:pic>
        <p:nvPicPr>
          <p:cNvPr id="12" name="Picture 11" descr="A close-up of a document&#10;&#10;AI-generated content may be incorrect.">
            <a:extLst>
              <a:ext uri="{FF2B5EF4-FFF2-40B4-BE49-F238E27FC236}">
                <a16:creationId xmlns:a16="http://schemas.microsoft.com/office/drawing/2014/main" id="{CC27A674-DB6B-FF08-D198-EFD0DA029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2838" r="4010" b="39204"/>
          <a:stretch/>
        </p:blipFill>
        <p:spPr>
          <a:xfrm>
            <a:off x="1285008" y="3635703"/>
            <a:ext cx="7513969" cy="36470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8441D-B7D1-58B8-9442-05AE20198D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3" t="64855" r="1535" b="9318"/>
          <a:stretch/>
        </p:blipFill>
        <p:spPr>
          <a:xfrm>
            <a:off x="1271680" y="5635086"/>
            <a:ext cx="7513968" cy="20215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C22846-7C34-1D0B-0556-E66FC5A7DEEB}"/>
              </a:ext>
            </a:extLst>
          </p:cNvPr>
          <p:cNvSpPr/>
          <p:nvPr/>
        </p:nvSpPr>
        <p:spPr>
          <a:xfrm>
            <a:off x="4312368" y="4906142"/>
            <a:ext cx="609158" cy="148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85E9E-C8BF-F6D9-8618-D80CD1B3F51F}"/>
              </a:ext>
            </a:extLst>
          </p:cNvPr>
          <p:cNvSpPr/>
          <p:nvPr/>
        </p:nvSpPr>
        <p:spPr>
          <a:xfrm>
            <a:off x="5006469" y="4906141"/>
            <a:ext cx="609158" cy="148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C0265-BCFB-1208-BA95-AB70A9301538}"/>
              </a:ext>
            </a:extLst>
          </p:cNvPr>
          <p:cNvSpPr/>
          <p:nvPr/>
        </p:nvSpPr>
        <p:spPr>
          <a:xfrm>
            <a:off x="3621580" y="4906141"/>
            <a:ext cx="609158" cy="1487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4AA349-520A-87AE-050B-02680ECE5C6E}"/>
              </a:ext>
            </a:extLst>
          </p:cNvPr>
          <p:cNvGrpSpPr/>
          <p:nvPr/>
        </p:nvGrpSpPr>
        <p:grpSpPr>
          <a:xfrm>
            <a:off x="5102488" y="5378655"/>
            <a:ext cx="362064" cy="307777"/>
            <a:chOff x="5676239" y="5430910"/>
            <a:chExt cx="362064" cy="307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C4A61-519D-70C7-6311-7590EC607B6D}"/>
                </a:ext>
              </a:extLst>
            </p:cNvPr>
            <p:cNvSpPr/>
            <p:nvPr/>
          </p:nvSpPr>
          <p:spPr>
            <a:xfrm>
              <a:off x="5676239" y="5440510"/>
              <a:ext cx="362064" cy="2753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FE5DA4-3239-8ACF-C8CB-EFD473DF4930}"/>
                </a:ext>
              </a:extLst>
            </p:cNvPr>
            <p:cNvSpPr txBox="1"/>
            <p:nvPr/>
          </p:nvSpPr>
          <p:spPr>
            <a:xfrm>
              <a:off x="5729489" y="543091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22D782-739F-0F42-00EA-23F59A068BCB}"/>
              </a:ext>
            </a:extLst>
          </p:cNvPr>
          <p:cNvGrpSpPr/>
          <p:nvPr/>
        </p:nvGrpSpPr>
        <p:grpSpPr>
          <a:xfrm>
            <a:off x="4421860" y="5369870"/>
            <a:ext cx="388435" cy="307777"/>
            <a:chOff x="4995611" y="5422125"/>
            <a:chExt cx="388435" cy="30777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6D8E0A-BAC4-3D02-CD5B-3A741A5A14B0}"/>
                </a:ext>
              </a:extLst>
            </p:cNvPr>
            <p:cNvSpPr/>
            <p:nvPr/>
          </p:nvSpPr>
          <p:spPr>
            <a:xfrm>
              <a:off x="4995611" y="5444149"/>
              <a:ext cx="362064" cy="2753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E9AC36-9F7F-070E-952D-48DC7859FE71}"/>
                </a:ext>
              </a:extLst>
            </p:cNvPr>
            <p:cNvSpPr txBox="1"/>
            <p:nvPr/>
          </p:nvSpPr>
          <p:spPr>
            <a:xfrm>
              <a:off x="5032274" y="5422125"/>
              <a:ext cx="351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9554F0-B7B5-7C51-2243-0FEC582C59E8}"/>
              </a:ext>
            </a:extLst>
          </p:cNvPr>
          <p:cNvGrpSpPr/>
          <p:nvPr/>
        </p:nvGrpSpPr>
        <p:grpSpPr>
          <a:xfrm>
            <a:off x="3683869" y="5386059"/>
            <a:ext cx="473206" cy="307777"/>
            <a:chOff x="4257620" y="5438314"/>
            <a:chExt cx="473206" cy="3077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0AA1D5-D5E9-6B32-6B3F-286C45D11F8D}"/>
                </a:ext>
              </a:extLst>
            </p:cNvPr>
            <p:cNvSpPr/>
            <p:nvPr/>
          </p:nvSpPr>
          <p:spPr>
            <a:xfrm>
              <a:off x="4288360" y="5447101"/>
              <a:ext cx="398978" cy="2753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73DDFD-602B-044B-2591-9A5113DF536A}"/>
                </a:ext>
              </a:extLst>
            </p:cNvPr>
            <p:cNvSpPr txBox="1"/>
            <p:nvPr/>
          </p:nvSpPr>
          <p:spPr>
            <a:xfrm>
              <a:off x="4257620" y="5438314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592</a:t>
              </a: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EDB467-4CC6-0479-B77C-E5B4B7A0524B}"/>
              </a:ext>
            </a:extLst>
          </p:cNvPr>
          <p:cNvSpPr/>
          <p:nvPr/>
        </p:nvSpPr>
        <p:spPr>
          <a:xfrm>
            <a:off x="656216" y="5496586"/>
            <a:ext cx="481211" cy="1385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474002-520C-093A-6005-32B0C221AFAB}"/>
              </a:ext>
            </a:extLst>
          </p:cNvPr>
          <p:cNvSpPr/>
          <p:nvPr/>
        </p:nvSpPr>
        <p:spPr>
          <a:xfrm>
            <a:off x="10144460" y="4322639"/>
            <a:ext cx="1108941" cy="241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51D206-2238-46B8-1EBC-451DD1DC1E91}"/>
              </a:ext>
            </a:extLst>
          </p:cNvPr>
          <p:cNvSpPr/>
          <p:nvPr/>
        </p:nvSpPr>
        <p:spPr>
          <a:xfrm>
            <a:off x="9961581" y="4858411"/>
            <a:ext cx="1291820" cy="272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10929-5657-EA8C-98FF-556A03302674}"/>
              </a:ext>
            </a:extLst>
          </p:cNvPr>
          <p:cNvSpPr/>
          <p:nvPr/>
        </p:nvSpPr>
        <p:spPr>
          <a:xfrm>
            <a:off x="9572304" y="5140776"/>
            <a:ext cx="1681098" cy="241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A1DE06-F9DD-7120-1CCD-D718549DA284}"/>
              </a:ext>
            </a:extLst>
          </p:cNvPr>
          <p:cNvSpPr/>
          <p:nvPr/>
        </p:nvSpPr>
        <p:spPr>
          <a:xfrm>
            <a:off x="1340686" y="4744310"/>
            <a:ext cx="629796" cy="114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0AF4D-97BE-4E1F-5E2B-83C7438D1C34}"/>
              </a:ext>
            </a:extLst>
          </p:cNvPr>
          <p:cNvSpPr txBox="1"/>
          <p:nvPr/>
        </p:nvSpPr>
        <p:spPr>
          <a:xfrm>
            <a:off x="1303459" y="4695291"/>
            <a:ext cx="7665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A117B4-7A83-C769-2D9B-1E1D7FF823B4}"/>
              </a:ext>
            </a:extLst>
          </p:cNvPr>
          <p:cNvSpPr/>
          <p:nvPr/>
        </p:nvSpPr>
        <p:spPr>
          <a:xfrm>
            <a:off x="10806404" y="4635847"/>
            <a:ext cx="380999" cy="16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91B911-B255-66C5-C3A8-9ADF8A88CECF}"/>
              </a:ext>
            </a:extLst>
          </p:cNvPr>
          <p:cNvSpPr/>
          <p:nvPr/>
        </p:nvSpPr>
        <p:spPr>
          <a:xfrm>
            <a:off x="10806404" y="4911913"/>
            <a:ext cx="380999" cy="16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F707E0-88FE-7A1A-A0A3-149CB29604FE}"/>
              </a:ext>
            </a:extLst>
          </p:cNvPr>
          <p:cNvSpPr/>
          <p:nvPr/>
        </p:nvSpPr>
        <p:spPr>
          <a:xfrm>
            <a:off x="10797602" y="5184431"/>
            <a:ext cx="380999" cy="16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0EBED4-71CF-DCC6-519E-4C1CD8620EE1}"/>
              </a:ext>
            </a:extLst>
          </p:cNvPr>
          <p:cNvSpPr/>
          <p:nvPr/>
        </p:nvSpPr>
        <p:spPr>
          <a:xfrm>
            <a:off x="10806404" y="4348560"/>
            <a:ext cx="380999" cy="16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E4785B-8479-A1C9-FE23-A93C937DB0B5}"/>
              </a:ext>
            </a:extLst>
          </p:cNvPr>
          <p:cNvSpPr/>
          <p:nvPr/>
        </p:nvSpPr>
        <p:spPr>
          <a:xfrm>
            <a:off x="10806404" y="5515113"/>
            <a:ext cx="380999" cy="1655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95CD39-058E-2B77-D31D-7AD719459885}"/>
              </a:ext>
            </a:extLst>
          </p:cNvPr>
          <p:cNvSpPr txBox="1"/>
          <p:nvPr/>
        </p:nvSpPr>
        <p:spPr>
          <a:xfrm>
            <a:off x="10768749" y="4283262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B05190-EE05-066A-7FA9-41D90C6DC1D3}"/>
              </a:ext>
            </a:extLst>
          </p:cNvPr>
          <p:cNvSpPr txBox="1"/>
          <p:nvPr/>
        </p:nvSpPr>
        <p:spPr>
          <a:xfrm>
            <a:off x="10945049" y="4845015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63EB31-725B-D0DD-B533-3C5282B97B17}"/>
              </a:ext>
            </a:extLst>
          </p:cNvPr>
          <p:cNvSpPr txBox="1"/>
          <p:nvPr/>
        </p:nvSpPr>
        <p:spPr>
          <a:xfrm>
            <a:off x="10946636" y="5113569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4A4698-50A7-E0C9-E349-C7A1306E080C}"/>
              </a:ext>
            </a:extLst>
          </p:cNvPr>
          <p:cNvSpPr txBox="1"/>
          <p:nvPr/>
        </p:nvSpPr>
        <p:spPr>
          <a:xfrm>
            <a:off x="10727760" y="5443980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BD1D65-D272-4312-7C15-0896866081F3}"/>
              </a:ext>
            </a:extLst>
          </p:cNvPr>
          <p:cNvSpPr txBox="1"/>
          <p:nvPr/>
        </p:nvSpPr>
        <p:spPr>
          <a:xfrm>
            <a:off x="10945049" y="456157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1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75897" y="1731578"/>
            <a:ext cx="5673311" cy="1905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five options available under the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Meals/Revenue tab.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332" y="2211126"/>
            <a:ext cx="7086062" cy="4813829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1500" indent="-28575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0292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reimbursable meals 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Others: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carte, dropped, burnt, theft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faculty meals 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Total number of food service staff meals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Total Meals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Automatically calculated </a:t>
            </a:r>
          </a:p>
          <a:p>
            <a:pPr marL="502920" lvl="1" indent="0" defTabSz="502920">
              <a:spcBef>
                <a:spcPts val="686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CMS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7871FA-C247-0A07-1887-E06D6F768CCB}"/>
              </a:ext>
            </a:extLst>
          </p:cNvPr>
          <p:cNvSpPr txBox="1">
            <a:spLocks/>
          </p:cNvSpPr>
          <p:nvPr/>
        </p:nvSpPr>
        <p:spPr>
          <a:xfrm>
            <a:off x="1357324" y="749154"/>
            <a:ext cx="9657140" cy="754816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Meal/Revenue Tab Details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4B26B35-AEE2-8BCA-3592-03D94DF691FB}"/>
              </a:ext>
            </a:extLst>
          </p:cNvPr>
          <p:cNvSpPr/>
          <p:nvPr/>
        </p:nvSpPr>
        <p:spPr>
          <a:xfrm rot="16200000">
            <a:off x="5983597" y="7961394"/>
            <a:ext cx="1073034" cy="47458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F191F9-F490-EEE7-BD73-80F5CE590364}"/>
              </a:ext>
            </a:extLst>
          </p:cNvPr>
          <p:cNvGrpSpPr/>
          <p:nvPr/>
        </p:nvGrpSpPr>
        <p:grpSpPr>
          <a:xfrm>
            <a:off x="5748866" y="6767947"/>
            <a:ext cx="2319867" cy="1595967"/>
            <a:chOff x="6239933" y="6769100"/>
            <a:chExt cx="2319867" cy="159596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9E8998-B5D7-358C-69ED-72CD029E3FF9}"/>
                </a:ext>
              </a:extLst>
            </p:cNvPr>
            <p:cNvSpPr/>
            <p:nvPr/>
          </p:nvSpPr>
          <p:spPr>
            <a:xfrm>
              <a:off x="6320367" y="6769100"/>
              <a:ext cx="1883833" cy="1595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F2156FA-536D-0B37-6496-78B7DCB4947D}"/>
                </a:ext>
              </a:extLst>
            </p:cNvPr>
            <p:cNvCxnSpPr/>
            <p:nvPr/>
          </p:nvCxnSpPr>
          <p:spPr>
            <a:xfrm>
              <a:off x="6239933" y="7416800"/>
              <a:ext cx="231986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 descr="Money bag and gold coins Stack of coins near moneybag | Premium Vector">
            <a:extLst>
              <a:ext uri="{FF2B5EF4-FFF2-40B4-BE49-F238E27FC236}">
                <a16:creationId xmlns:a16="http://schemas.microsoft.com/office/drawing/2014/main" id="{DBCEF155-6012-A892-D70D-87F5A85E6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91" b="88433" l="12780" r="93291">
                        <a14:foregroundMark x1="35144" y1="79104" x2="46645" y2="78172"/>
                        <a14:foregroundMark x1="47604" y1="80224" x2="61981" y2="80224"/>
                        <a14:foregroundMark x1="61022" y1="80970" x2="73642" y2="80224"/>
                        <a14:foregroundMark x1="80351" y1="79104" x2="80351" y2="71269"/>
                        <a14:foregroundMark x1="82907" y1="65672" x2="82428" y2="63433"/>
                        <a14:foregroundMark x1="41054" y1="83022" x2="46805" y2="83022"/>
                        <a14:foregroundMark x1="21246" y1="80970" x2="51597" y2="84515"/>
                        <a14:foregroundMark x1="51597" y1="84515" x2="80990" y2="78731"/>
                        <a14:foregroundMark x1="17732" y1="79851" x2="24760" y2="78172"/>
                        <a14:foregroundMark x1="15815" y1="78545" x2="23323" y2="75933"/>
                        <a14:foregroundMark x1="15335" y1="79291" x2="22204" y2="81530"/>
                        <a14:foregroundMark x1="16773" y1="80970" x2="23482" y2="82276"/>
                        <a14:foregroundMark x1="21246" y1="82090" x2="44409" y2="84142"/>
                        <a14:foregroundMark x1="44409" y1="84142" x2="79233" y2="81343"/>
                        <a14:foregroundMark x1="79233" y1="81343" x2="24601" y2="77052"/>
                        <a14:foregroundMark x1="24601" y1="77052" x2="24920" y2="82276"/>
                        <a14:foregroundMark x1="16454" y1="80037" x2="52556" y2="85821"/>
                        <a14:foregroundMark x1="52556" y1="85821" x2="57188" y2="85075"/>
                        <a14:foregroundMark x1="58147" y1="85075" x2="89776" y2="78731"/>
                        <a14:foregroundMark x1="89776" y1="78731" x2="89776" y2="78731"/>
                        <a14:foregroundMark x1="73962" y1="82090" x2="93450" y2="81530"/>
                        <a14:foregroundMark x1="15335" y1="81343" x2="12780" y2="77799"/>
                        <a14:foregroundMark x1="12780" y1="80224" x2="21406" y2="76679"/>
                        <a14:foregroundMark x1="12939" y1="78731" x2="23323" y2="75560"/>
                        <a14:foregroundMark x1="18211" y1="76493" x2="54313" y2="84888"/>
                        <a14:foregroundMark x1="54313" y1="84888" x2="87859" y2="82649"/>
                        <a14:foregroundMark x1="87859" y1="82649" x2="89297" y2="75933"/>
                        <a14:foregroundMark x1="13259" y1="80224" x2="44089" y2="85634"/>
                        <a14:foregroundMark x1="43770" y1="86194" x2="15016" y2="85634"/>
                        <a14:foregroundMark x1="15016" y1="85634" x2="24281" y2="88433"/>
                        <a14:foregroundMark x1="76677" y1="74067" x2="89776" y2="78731"/>
                        <a14:foregroundMark x1="89776" y1="78731" x2="82907" y2="72761"/>
                        <a14:foregroundMark x1="31150" y1="17164" x2="44569" y2="16791"/>
                        <a14:foregroundMark x1="44569" y1="16791" x2="48403" y2="17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1" t="10325" r="12416" b="13729"/>
          <a:stretch/>
        </p:blipFill>
        <p:spPr bwMode="auto">
          <a:xfrm>
            <a:off x="5087932" y="5772046"/>
            <a:ext cx="1905812" cy="15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E2CE237-BC13-3BDB-BC13-0F378AE0366E}"/>
              </a:ext>
            </a:extLst>
          </p:cNvPr>
          <p:cNvGrpSpPr/>
          <p:nvPr/>
        </p:nvGrpSpPr>
        <p:grpSpPr>
          <a:xfrm>
            <a:off x="7168394" y="1701887"/>
            <a:ext cx="6400113" cy="4868143"/>
            <a:chOff x="7335155" y="1126562"/>
            <a:chExt cx="5792343" cy="4270608"/>
          </a:xfrm>
        </p:grpSpPr>
        <p:pic>
          <p:nvPicPr>
            <p:cNvPr id="16" name="Picture 15" descr="A screenshot of a menu&#10;&#10;AI-generated content may be incorrect.">
              <a:extLst>
                <a:ext uri="{FF2B5EF4-FFF2-40B4-BE49-F238E27FC236}">
                  <a16:creationId xmlns:a16="http://schemas.microsoft.com/office/drawing/2014/main" id="{7FB30FB3-E914-CCEE-30FD-76EA1B73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155" y="1126562"/>
              <a:ext cx="5792343" cy="427060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084553-6B8E-F837-6BAE-5FD88A99EAA2}"/>
                </a:ext>
              </a:extLst>
            </p:cNvPr>
            <p:cNvSpPr/>
            <p:nvPr/>
          </p:nvSpPr>
          <p:spPr>
            <a:xfrm>
              <a:off x="9932665" y="3239872"/>
              <a:ext cx="2796988" cy="1828307"/>
            </a:xfrm>
            <a:prstGeom prst="rect">
              <a:avLst/>
            </a:prstGeom>
            <a:solidFill>
              <a:srgbClr val="D4D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6253F8-DCBA-A4B0-D4D6-D839A586A7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171" t="51859"/>
          <a:stretch>
            <a:fillRect/>
          </a:stretch>
        </p:blipFill>
        <p:spPr>
          <a:xfrm>
            <a:off x="10385694" y="4776810"/>
            <a:ext cx="2917874" cy="1604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6BA4A-AA81-A313-B4E0-C710C4E016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171" b="57741"/>
          <a:stretch>
            <a:fillRect/>
          </a:stretch>
        </p:blipFill>
        <p:spPr>
          <a:xfrm>
            <a:off x="10385694" y="3395804"/>
            <a:ext cx="2917874" cy="1408661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B8CA0D-95AF-8A73-76D6-3C5F5CD260C1}"/>
              </a:ext>
            </a:extLst>
          </p:cNvPr>
          <p:cNvCxnSpPr>
            <a:cxnSpLocks/>
          </p:cNvCxnSpPr>
          <p:nvPr/>
        </p:nvCxnSpPr>
        <p:spPr>
          <a:xfrm>
            <a:off x="9854005" y="4356847"/>
            <a:ext cx="531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02F124-AFC0-CE85-04A2-9CCD60C58E6D}"/>
              </a:ext>
            </a:extLst>
          </p:cNvPr>
          <p:cNvCxnSpPr>
            <a:cxnSpLocks/>
          </p:cNvCxnSpPr>
          <p:nvPr/>
        </p:nvCxnSpPr>
        <p:spPr>
          <a:xfrm>
            <a:off x="9854005" y="4928796"/>
            <a:ext cx="531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1BA612-A791-F782-8F8F-521625FDE426}"/>
              </a:ext>
            </a:extLst>
          </p:cNvPr>
          <p:cNvCxnSpPr>
            <a:cxnSpLocks/>
          </p:cNvCxnSpPr>
          <p:nvPr/>
        </p:nvCxnSpPr>
        <p:spPr>
          <a:xfrm>
            <a:off x="9854005" y="5210288"/>
            <a:ext cx="531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E37E0B-BAEA-CE52-6074-B286932B3606}"/>
              </a:ext>
            </a:extLst>
          </p:cNvPr>
          <p:cNvCxnSpPr>
            <a:cxnSpLocks/>
          </p:cNvCxnSpPr>
          <p:nvPr/>
        </p:nvCxnSpPr>
        <p:spPr>
          <a:xfrm>
            <a:off x="9854005" y="5513295"/>
            <a:ext cx="531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776B50C-1683-BF3C-85AB-7F317440A7B1}"/>
              </a:ext>
            </a:extLst>
          </p:cNvPr>
          <p:cNvSpPr txBox="1"/>
          <p:nvPr/>
        </p:nvSpPr>
        <p:spPr>
          <a:xfrm>
            <a:off x="9571137" y="5029547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3A1461-C2D9-8789-D04D-47FEC4623B3A}"/>
              </a:ext>
            </a:extLst>
          </p:cNvPr>
          <p:cNvSpPr txBox="1"/>
          <p:nvPr/>
        </p:nvSpPr>
        <p:spPr>
          <a:xfrm>
            <a:off x="9581895" y="476594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A8754F-C94F-86A6-76A6-408E45DEDBA1}"/>
              </a:ext>
            </a:extLst>
          </p:cNvPr>
          <p:cNvSpPr/>
          <p:nvPr/>
        </p:nvSpPr>
        <p:spPr>
          <a:xfrm>
            <a:off x="8631045" y="4519702"/>
            <a:ext cx="1319553" cy="272520"/>
          </a:xfrm>
          <a:prstGeom prst="rect">
            <a:avLst/>
          </a:prstGeom>
          <a:noFill/>
          <a:ln w="111125"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88D183-D5CA-2D01-8280-D33AC6285D55}"/>
              </a:ext>
            </a:extLst>
          </p:cNvPr>
          <p:cNvCxnSpPr>
            <a:cxnSpLocks/>
          </p:cNvCxnSpPr>
          <p:nvPr/>
        </p:nvCxnSpPr>
        <p:spPr>
          <a:xfrm>
            <a:off x="9854005" y="4638339"/>
            <a:ext cx="53168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7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8 -0.06352 L -0.00138 -0.23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-8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6FC12F-9CE5-0E61-9321-7AB9C2088968}"/>
              </a:ext>
            </a:extLst>
          </p:cNvPr>
          <p:cNvSpPr/>
          <p:nvPr/>
        </p:nvSpPr>
        <p:spPr>
          <a:xfrm>
            <a:off x="2114549" y="55880"/>
            <a:ext cx="9347191" cy="759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6461" y="748601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73545" y="766381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31324" y="766699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33022" y="5969874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686371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5894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21770" y="7274096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3632921" y="6632824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2797713" y="3585814"/>
            <a:ext cx="1225647" cy="12367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133022" y="3585814"/>
            <a:ext cx="359258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F9F6CD9-BE33-B536-648F-94F8B67E7593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B3DC554-EC9B-2754-1AEB-6487D48858A3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19646E3-8925-7170-C367-EA915B32950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422AF30-94C6-3800-7CE9-5B2400379FB7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E0F4081-B95E-6CF6-411C-E9C3A0115B93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6016AF0-C372-516C-27AB-015C4E40A6F3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769411F5-BA98-317F-5A10-51DA4F7E055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FBDD6D09-1112-F4B6-CE30-485B1CB363A0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818F3A6-308E-6ABC-53A0-BA0E6BE129E8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F2AB677-E250-DB72-FE7C-7580B5B7BE73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A9B965D-8925-8F61-33B0-C0D052CDEDB7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B513FA4-B448-B3BC-47F0-C6A8E2E5480A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2904E0D-8326-23CF-4A58-E562FE0DBCDD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6086E526-68F9-95D6-3AED-06F04E902CA1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4FDF552-E3A5-18E6-FC2F-5F71935DD19E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6094726-9BF1-756F-FCCC-BD7C23E937CF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18C3DEA-5D5F-E7F1-0CE1-A524770E1011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3561CC0-3AAF-52C6-8B12-867D4486C56C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38F7269-23DE-A522-CF0D-8C3D3BEB7F7D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A1A55C6-4B2A-46ED-F660-3B01922D22B7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848E245-161C-DA47-19B9-4B9737FFB74D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E6668CC-F0AF-6ABB-6B91-278A6FFA4BC3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9941F66-DA8C-6DF9-A2E9-BB0D9DC619DB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9898C1E-3D88-2540-2DCA-09F77BA8A02C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56A70D0-ED3E-F4D3-BF11-D509F2996AEC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D7428AD-A38F-3285-CC18-277C298618B0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79C7D78-313B-293A-45F4-8C33E8F3373D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B25CC8C-AA88-47C8-88E9-04F825642504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BA5DA47-B29D-534C-6058-7AEEFA259316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D082580-0C01-F850-E915-F1108E3B6DD0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0475A7F-2008-87A0-2C00-C33E48E2DE4F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B03F3CA-FBCB-B6CB-342C-52CD7118EC77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C17D47F-3A4E-3523-46E7-27F81F31D509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C770E2B-B87B-B2AA-8C1A-7A16C0C9A83E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35E723E-C230-E480-3FF7-41A980E8F6B3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B8727C9-1FC2-0497-E3DE-01AF1C393A8A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0C3CE3A-7303-20F1-67F0-DEF6F7BA7AC7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3160001-D1E3-2525-BE12-788C6FBFFBDC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572E8AF-0E95-5549-6C8F-762EAFA23797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965D537-83A5-4BA9-127F-B284E7242FA9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40B163A-8CA4-2E92-3488-81B9F741589E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9C1752E3-9943-102A-D02F-086E30C5FD9D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579B0CF-F45D-D59E-6335-84C7846C0FF2}"/>
              </a:ext>
            </a:extLst>
          </p:cNvPr>
          <p:cNvSpPr txBox="1"/>
          <p:nvPr/>
        </p:nvSpPr>
        <p:spPr>
          <a:xfrm>
            <a:off x="8146044" y="320407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4FC55-E149-65C0-E66C-D993B298685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FE9477-DB5E-2E63-C352-CBB7F962B59A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E94F93-6C8F-4D56-53E9-2982A8DE02E7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7016C1-64B6-6A99-FD96-AF583BC35C2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B480BF-5F4F-2F1B-F8B4-C4C10B810176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EE4A2E-7AB1-5257-64FC-BD31C68BD44D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80D44-985F-D002-E5A4-F9ED9790E75B}"/>
              </a:ext>
            </a:extLst>
          </p:cNvPr>
          <p:cNvSpPr txBox="1"/>
          <p:nvPr/>
        </p:nvSpPr>
        <p:spPr>
          <a:xfrm>
            <a:off x="2940956" y="5005188"/>
            <a:ext cx="7935687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Manager will look at the </a:t>
            </a:r>
            <a:r>
              <a:rPr lang="en-US" sz="2800" i="1"/>
              <a:t>Meal Count Report </a:t>
            </a:r>
            <a:r>
              <a:rPr lang="en-US" sz="2800"/>
              <a:t>in the CMS system for number of meals served.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0ADFF4-CFD1-90B0-047E-3E507BD8457A}"/>
              </a:ext>
            </a:extLst>
          </p:cNvPr>
          <p:cNvCxnSpPr/>
          <p:nvPr/>
        </p:nvCxnSpPr>
        <p:spPr>
          <a:xfrm>
            <a:off x="7919720" y="7061200"/>
            <a:ext cx="29569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F581F8-6160-4E47-52F3-E254B6BEB88A}"/>
              </a:ext>
            </a:extLst>
          </p:cNvPr>
          <p:cNvCxnSpPr/>
          <p:nvPr/>
        </p:nvCxnSpPr>
        <p:spPr>
          <a:xfrm>
            <a:off x="3498849" y="7061200"/>
            <a:ext cx="295692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0C63F2-1A51-DDBF-1AA4-9838439A4AF7}"/>
              </a:ext>
            </a:extLst>
          </p:cNvPr>
          <p:cNvCxnSpPr/>
          <p:nvPr/>
        </p:nvCxnSpPr>
        <p:spPr>
          <a:xfrm>
            <a:off x="2156461" y="6560022"/>
            <a:ext cx="9212579" cy="171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771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2528380-A73A-9137-A10D-B0A5AA6E4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136" y="257848"/>
            <a:ext cx="5029636" cy="4832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 descr="A screenshot of a meal count report&#10;&#10;Description automatically generated">
            <a:extLst>
              <a:ext uri="{FF2B5EF4-FFF2-40B4-BE49-F238E27FC236}">
                <a16:creationId xmlns:a16="http://schemas.microsoft.com/office/drawing/2014/main" id="{6EE6447D-A9FB-3E91-0DBE-1C5A6824E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213" y="275994"/>
            <a:ext cx="3845267" cy="48186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095500" y="5251563"/>
            <a:ext cx="9537701" cy="1348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2095499" y="5221224"/>
            <a:ext cx="9537700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You must subtract the Adult &amp; Employee meals from total meals. </a:t>
            </a:r>
          </a:p>
          <a:p>
            <a:pPr algn="ctr"/>
            <a:r>
              <a:rPr lang="en-US" sz="2800" b="1"/>
              <a:t>(596 Total Meals) – (1 Adult Meal) – (3 Employee Meals)</a:t>
            </a:r>
          </a:p>
          <a:p>
            <a:pPr algn="ctr"/>
            <a:r>
              <a:rPr lang="en-US" sz="2800" b="1"/>
              <a:t>= 592 reimbursable meals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DEE745-CCB0-5DE7-9804-70ACEA9AE3E3}"/>
              </a:ext>
            </a:extLst>
          </p:cNvPr>
          <p:cNvSpPr/>
          <p:nvPr/>
        </p:nvSpPr>
        <p:spPr>
          <a:xfrm rot="5400000">
            <a:off x="9969876" y="1822704"/>
            <a:ext cx="1435608" cy="228600"/>
          </a:xfrm>
          <a:prstGeom prst="rect">
            <a:avLst/>
          </a:prstGeom>
          <a:noFill/>
          <a:ln>
            <a:solidFill>
              <a:srgbClr val="2432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A15B18-63B6-1B86-C2C0-315BB0DB206C}"/>
              </a:ext>
            </a:extLst>
          </p:cNvPr>
          <p:cNvSpPr txBox="1"/>
          <p:nvPr/>
        </p:nvSpPr>
        <p:spPr>
          <a:xfrm>
            <a:off x="2747486" y="1122918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596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1D7439-0586-259B-FD8F-BDBEDF8822C8}"/>
              </a:ext>
            </a:extLst>
          </p:cNvPr>
          <p:cNvSpPr txBox="1"/>
          <p:nvPr/>
        </p:nvSpPr>
        <p:spPr>
          <a:xfrm>
            <a:off x="2892837" y="1001952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592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AE65F-BEFC-68C1-BAC5-F20A4B8CED74}"/>
              </a:ext>
            </a:extLst>
          </p:cNvPr>
          <p:cNvSpPr txBox="1"/>
          <p:nvPr/>
        </p:nvSpPr>
        <p:spPr>
          <a:xfrm>
            <a:off x="11211296" y="2240906"/>
            <a:ext cx="153564" cy="70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CCE9A-A799-6A32-8DFA-23289B69A486}"/>
              </a:ext>
            </a:extLst>
          </p:cNvPr>
          <p:cNvSpPr/>
          <p:nvPr/>
        </p:nvSpPr>
        <p:spPr>
          <a:xfrm>
            <a:off x="10403547" y="2059042"/>
            <a:ext cx="105503" cy="8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ED8C8D-AC2D-E9E8-3939-13623207B940}"/>
              </a:ext>
            </a:extLst>
          </p:cNvPr>
          <p:cNvSpPr txBox="1"/>
          <p:nvPr/>
        </p:nvSpPr>
        <p:spPr>
          <a:xfrm>
            <a:off x="10333263" y="2003062"/>
            <a:ext cx="246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3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3A405E-7805-97C8-30E0-E6D429CE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107" y="3305435"/>
            <a:ext cx="3862372" cy="13407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3062AA-5235-24AA-1DB8-4AB8FC970590}"/>
              </a:ext>
            </a:extLst>
          </p:cNvPr>
          <p:cNvSpPr txBox="1"/>
          <p:nvPr/>
        </p:nvSpPr>
        <p:spPr>
          <a:xfrm>
            <a:off x="7692345" y="4663039"/>
            <a:ext cx="196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 La Carte Forms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EA101E-79A9-179D-14CC-D631F65976F3}"/>
              </a:ext>
            </a:extLst>
          </p:cNvPr>
          <p:cNvSpPr txBox="1"/>
          <p:nvPr/>
        </p:nvSpPr>
        <p:spPr>
          <a:xfrm>
            <a:off x="9926905" y="4555782"/>
            <a:ext cx="128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Daily Meal</a:t>
            </a:r>
          </a:p>
          <a:p>
            <a:pPr algn="ctr"/>
            <a:r>
              <a:rPr lang="en-US" b="1"/>
              <a:t>Allowance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E88824-64D8-24FD-FF73-54D4DD6C7C57}"/>
              </a:ext>
            </a:extLst>
          </p:cNvPr>
          <p:cNvSpPr txBox="1"/>
          <p:nvPr/>
        </p:nvSpPr>
        <p:spPr>
          <a:xfrm>
            <a:off x="5322778" y="2238346"/>
            <a:ext cx="23275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B8997-DF91-CCA1-2916-AEB41BBA9B2A}"/>
              </a:ext>
            </a:extLst>
          </p:cNvPr>
          <p:cNvSpPr/>
          <p:nvPr/>
        </p:nvSpPr>
        <p:spPr>
          <a:xfrm>
            <a:off x="2951937" y="779314"/>
            <a:ext cx="731520" cy="548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D9C19-C620-4201-4F21-81A3C09DADED}"/>
              </a:ext>
            </a:extLst>
          </p:cNvPr>
          <p:cNvSpPr txBox="1"/>
          <p:nvPr/>
        </p:nvSpPr>
        <p:spPr>
          <a:xfrm>
            <a:off x="2909824" y="718458"/>
            <a:ext cx="117957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/>
              <a:t># 11111111   Los Angeles 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FF02C2-EDF9-CA9E-1FAA-4C04C028290F}"/>
              </a:ext>
            </a:extLst>
          </p:cNvPr>
          <p:cNvSpPr/>
          <p:nvPr/>
        </p:nvSpPr>
        <p:spPr>
          <a:xfrm>
            <a:off x="7789226" y="1007644"/>
            <a:ext cx="731520" cy="7315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F3ABA4-1C26-4404-5711-19695050FE10}"/>
              </a:ext>
            </a:extLst>
          </p:cNvPr>
          <p:cNvSpPr txBox="1"/>
          <p:nvPr/>
        </p:nvSpPr>
        <p:spPr>
          <a:xfrm>
            <a:off x="7762240" y="914400"/>
            <a:ext cx="128016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 b="1"/>
              <a:t># 11111111   Los Angeles 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454329-B696-517E-E988-7189123A42E5}"/>
              </a:ext>
            </a:extLst>
          </p:cNvPr>
          <p:cNvSpPr txBox="1"/>
          <p:nvPr/>
        </p:nvSpPr>
        <p:spPr>
          <a:xfrm>
            <a:off x="8882292" y="407686"/>
            <a:ext cx="2025484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b="1"/>
              <a:t>Los Angeles Elementary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56D00D-A956-5D62-4E0C-C2AD42112451}"/>
              </a:ext>
            </a:extLst>
          </p:cNvPr>
          <p:cNvSpPr txBox="1"/>
          <p:nvPr/>
        </p:nvSpPr>
        <p:spPr>
          <a:xfrm>
            <a:off x="4344016" y="332237"/>
            <a:ext cx="88838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CA5730-D0A5-7E10-00C9-9D190B6AE332}"/>
              </a:ext>
            </a:extLst>
          </p:cNvPr>
          <p:cNvSpPr/>
          <p:nvPr/>
        </p:nvSpPr>
        <p:spPr>
          <a:xfrm>
            <a:off x="7753980" y="1406262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4B2B56-E4F0-3D81-4FD4-877169D11863}"/>
              </a:ext>
            </a:extLst>
          </p:cNvPr>
          <p:cNvSpPr txBox="1"/>
          <p:nvPr/>
        </p:nvSpPr>
        <p:spPr>
          <a:xfrm>
            <a:off x="7692345" y="1327076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307005-19E9-8EA3-79E9-CFC55B9BAD7B}"/>
              </a:ext>
            </a:extLst>
          </p:cNvPr>
          <p:cNvSpPr/>
          <p:nvPr/>
        </p:nvSpPr>
        <p:spPr>
          <a:xfrm>
            <a:off x="2521612" y="878732"/>
            <a:ext cx="259588" cy="7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BD4EF-33FC-D8F5-D1C1-06471825E561}"/>
              </a:ext>
            </a:extLst>
          </p:cNvPr>
          <p:cNvSpPr txBox="1"/>
          <p:nvPr/>
        </p:nvSpPr>
        <p:spPr>
          <a:xfrm>
            <a:off x="2444846" y="848064"/>
            <a:ext cx="4344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>
                <a:solidFill>
                  <a:srgbClr val="000000"/>
                </a:solidFill>
              </a:rPr>
              <a:t>8/18/2025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FDABB8-560D-D4C4-5335-556130E29E51}"/>
              </a:ext>
            </a:extLst>
          </p:cNvPr>
          <p:cNvSpPr/>
          <p:nvPr/>
        </p:nvSpPr>
        <p:spPr>
          <a:xfrm>
            <a:off x="10408504" y="2229476"/>
            <a:ext cx="105503" cy="87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9E8CD9-D77F-BD65-3A22-EC3855645908}"/>
              </a:ext>
            </a:extLst>
          </p:cNvPr>
          <p:cNvSpPr txBox="1"/>
          <p:nvPr/>
        </p:nvSpPr>
        <p:spPr>
          <a:xfrm>
            <a:off x="10333263" y="2181796"/>
            <a:ext cx="246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0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C562ED-447A-AB2B-1977-B19865550E02}"/>
              </a:ext>
            </a:extLst>
          </p:cNvPr>
          <p:cNvSpPr txBox="1"/>
          <p:nvPr/>
        </p:nvSpPr>
        <p:spPr>
          <a:xfrm>
            <a:off x="11211296" y="2055714"/>
            <a:ext cx="153564" cy="704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EE782B-1D7A-C47E-B53E-1C28C5DA3590}"/>
              </a:ext>
            </a:extLst>
          </p:cNvPr>
          <p:cNvSpPr txBox="1"/>
          <p:nvPr/>
        </p:nvSpPr>
        <p:spPr>
          <a:xfrm>
            <a:off x="11095673" y="1985334"/>
            <a:ext cx="44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596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A0C19D-771D-0022-CA7A-CEC038F09FE4}"/>
              </a:ext>
            </a:extLst>
          </p:cNvPr>
          <p:cNvSpPr txBox="1"/>
          <p:nvPr/>
        </p:nvSpPr>
        <p:spPr>
          <a:xfrm>
            <a:off x="11093446" y="2194167"/>
            <a:ext cx="448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596</a:t>
            </a:r>
            <a:endParaRPr lang="en-US" sz="1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F20F72-ADE3-B6BA-71EF-E81419146989}"/>
              </a:ext>
            </a:extLst>
          </p:cNvPr>
          <p:cNvSpPr txBox="1"/>
          <p:nvPr/>
        </p:nvSpPr>
        <p:spPr>
          <a:xfrm>
            <a:off x="2493482" y="3517897"/>
            <a:ext cx="456094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Manager will look at the </a:t>
            </a:r>
            <a:r>
              <a:rPr lang="en-US" sz="1600" i="1"/>
              <a:t>Meal Count Report </a:t>
            </a:r>
            <a:r>
              <a:rPr lang="en-US" sz="1600"/>
              <a:t>in the CMS system for number of meals 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66B9886-55D2-3E99-CB00-3C0430938447}"/>
              </a:ext>
            </a:extLst>
          </p:cNvPr>
          <p:cNvGrpSpPr/>
          <p:nvPr/>
        </p:nvGrpSpPr>
        <p:grpSpPr>
          <a:xfrm>
            <a:off x="3323920" y="1190230"/>
            <a:ext cx="8176559" cy="1248170"/>
            <a:chOff x="3323920" y="1190230"/>
            <a:chExt cx="8176559" cy="124817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47356F5-59EF-7E06-8FEF-C143804E19E8}"/>
                </a:ext>
              </a:extLst>
            </p:cNvPr>
            <p:cNvSpPr/>
            <p:nvPr/>
          </p:nvSpPr>
          <p:spPr>
            <a:xfrm>
              <a:off x="7753980" y="1905000"/>
              <a:ext cx="3746499" cy="533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8997378-4ADF-D433-AC49-84DDDDEE4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3920" y="1219200"/>
              <a:ext cx="801146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06D8685-92F7-453F-FA0C-E70368B8964C}"/>
                </a:ext>
              </a:extLst>
            </p:cNvPr>
            <p:cNvCxnSpPr>
              <a:cxnSpLocks/>
            </p:cNvCxnSpPr>
            <p:nvPr/>
          </p:nvCxnSpPr>
          <p:spPr>
            <a:xfrm>
              <a:off x="11295966" y="1190230"/>
              <a:ext cx="0" cy="71477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745FD06-D07E-7D4E-9907-FC069BB144A5}"/>
              </a:ext>
            </a:extLst>
          </p:cNvPr>
          <p:cNvSpPr/>
          <p:nvPr/>
        </p:nvSpPr>
        <p:spPr>
          <a:xfrm>
            <a:off x="2535751" y="895225"/>
            <a:ext cx="35285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027CF-208F-2A50-97A2-AD7A173740F3}"/>
              </a:ext>
            </a:extLst>
          </p:cNvPr>
          <p:cNvSpPr txBox="1"/>
          <p:nvPr/>
        </p:nvSpPr>
        <p:spPr>
          <a:xfrm>
            <a:off x="2494673" y="841140"/>
            <a:ext cx="41389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30370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DB65F-1631-F9EA-E6A8-40CF4AC37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D6F8A2C-FB8F-B907-BE7F-105150848B6F}"/>
              </a:ext>
            </a:extLst>
          </p:cNvPr>
          <p:cNvGrpSpPr/>
          <p:nvPr/>
        </p:nvGrpSpPr>
        <p:grpSpPr>
          <a:xfrm>
            <a:off x="-73612" y="-36972"/>
            <a:ext cx="13964824" cy="7949072"/>
            <a:chOff x="-3762" y="-28902"/>
            <a:chExt cx="13825124" cy="78093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35B4E8-E42C-8409-525E-43B231A397D7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6F061FE-FE3D-6DB5-5A91-C594839BF614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EDE1B032-FC3E-041F-1D7C-C9F38B3997AC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3CA5D8C0-0DFD-D209-3EFB-8D326C4143C1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8C7189-7396-7145-18D5-9C4E98A1E338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F2331E60-D65F-8AE0-42D4-AD38DDAAD5AD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5787283-7FDC-4CBA-13A5-FDD054E05066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F3A7FC0-4F93-EAB9-04E8-DF801B665D19}"/>
              </a:ext>
            </a:extLst>
          </p:cNvPr>
          <p:cNvSpPr txBox="1"/>
          <p:nvPr/>
        </p:nvSpPr>
        <p:spPr>
          <a:xfrm>
            <a:off x="1203714" y="2452171"/>
            <a:ext cx="114101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PRODUCTION</a:t>
            </a:r>
          </a:p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RECORDS</a:t>
            </a:r>
          </a:p>
        </p:txBody>
      </p:sp>
    </p:spTree>
    <p:extLst>
      <p:ext uri="{BB962C8B-B14F-4D97-AF65-F5344CB8AC3E}">
        <p14:creationId xmlns:p14="http://schemas.microsoft.com/office/powerpoint/2010/main" val="21668584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953" y="633971"/>
            <a:ext cx="9657140" cy="754816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a Production Record?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15656" y="1447800"/>
            <a:ext cx="9186291" cy="32546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It’s a valuable tool for tracking and predicting future production quantities. </a:t>
            </a:r>
          </a:p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After 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each meal service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, information from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and the CMS Meal Counts Report is transferred into the CMS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188595" lvl="1" indent="0" algn="ctr">
              <a:spcBef>
                <a:spcPts val="66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information entered supports the claim for State and Federal reimbursements.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107" y="6126022"/>
            <a:ext cx="3017520" cy="120956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>
                <a:latin typeface="Book Antiqua" panose="02040602050305030304" pitchFamily="18" charset="0"/>
                <a:cs typeface="Arial" panose="020B0604020202020204" pitchFamily="34" charset="0"/>
              </a:rPr>
              <a:t>Production counts are manually recorded.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0818" y="6128337"/>
            <a:ext cx="2715768" cy="120956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>
                <a:latin typeface="Book Antiqua" panose="02040602050305030304" pitchFamily="18" charset="0"/>
                <a:cs typeface="Arial" panose="020B0604020202020204" pitchFamily="34" charset="0"/>
              </a:rPr>
              <a:t>Counts are transferred to CMS.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7236" y="6126022"/>
            <a:ext cx="3018874" cy="1209562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/>
        </p:spPr>
        <p:txBody>
          <a:bodyPr wrap="square" rtlCol="0">
            <a:spAutoFit/>
          </a:bodyPr>
          <a:lstStyle/>
          <a:p>
            <a:pPr algn="ctr" defTabSz="1005815">
              <a:defRPr/>
            </a:pPr>
            <a:r>
              <a:rPr lang="en-US" sz="2420" kern="0">
                <a:latin typeface="Book Antiqua" panose="02040602050305030304" pitchFamily="18" charset="0"/>
                <a:cs typeface="Arial" panose="020B0604020202020204" pitchFamily="34" charset="0"/>
              </a:rPr>
              <a:t>Production Record is completed in CMS.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667E9C0-8677-2A57-5096-0B519867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425" y="4356606"/>
            <a:ext cx="2704110" cy="15471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14966" y="4368168"/>
            <a:ext cx="2158199" cy="1321433"/>
            <a:chOff x="2329822" y="3694367"/>
            <a:chExt cx="5687569" cy="30777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9822" y="6054526"/>
              <a:ext cx="5687569" cy="7176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4" b="8564"/>
            <a:stretch/>
          </p:blipFill>
          <p:spPr>
            <a:xfrm>
              <a:off x="2362200" y="3694367"/>
              <a:ext cx="5642492" cy="2579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29822" y="3694367"/>
              <a:ext cx="5687569" cy="30777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Arrow: Striped Right 30">
            <a:extLst>
              <a:ext uri="{FF2B5EF4-FFF2-40B4-BE49-F238E27FC236}">
                <a16:creationId xmlns:a16="http://schemas.microsoft.com/office/drawing/2014/main" id="{7E26DF73-F3EB-ABF6-1061-BD67AB9C1B0E}"/>
              </a:ext>
            </a:extLst>
          </p:cNvPr>
          <p:cNvSpPr/>
          <p:nvPr/>
        </p:nvSpPr>
        <p:spPr>
          <a:xfrm>
            <a:off x="5652236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7511099C-FD42-B233-3027-421D9ECE3E1A}"/>
              </a:ext>
            </a:extLst>
          </p:cNvPr>
          <p:cNvSpPr/>
          <p:nvPr/>
        </p:nvSpPr>
        <p:spPr>
          <a:xfrm>
            <a:off x="7085909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Striped Right 32">
            <a:extLst>
              <a:ext uri="{FF2B5EF4-FFF2-40B4-BE49-F238E27FC236}">
                <a16:creationId xmlns:a16="http://schemas.microsoft.com/office/drawing/2014/main" id="{D11B8E26-E2E6-BC1A-9104-AC2B97E614F3}"/>
              </a:ext>
            </a:extLst>
          </p:cNvPr>
          <p:cNvSpPr/>
          <p:nvPr/>
        </p:nvSpPr>
        <p:spPr>
          <a:xfrm>
            <a:off x="8519582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Striped Right 49">
            <a:extLst>
              <a:ext uri="{FF2B5EF4-FFF2-40B4-BE49-F238E27FC236}">
                <a16:creationId xmlns:a16="http://schemas.microsoft.com/office/drawing/2014/main" id="{0A2F1CA3-51DB-3C0F-AC02-5D10FE8313FF}"/>
              </a:ext>
            </a:extLst>
          </p:cNvPr>
          <p:cNvSpPr/>
          <p:nvPr/>
        </p:nvSpPr>
        <p:spPr>
          <a:xfrm>
            <a:off x="5652236" y="45924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Striped Right 50">
            <a:extLst>
              <a:ext uri="{FF2B5EF4-FFF2-40B4-BE49-F238E27FC236}">
                <a16:creationId xmlns:a16="http://schemas.microsoft.com/office/drawing/2014/main" id="{268D6335-1185-F6CC-7075-FF4288933958}"/>
              </a:ext>
            </a:extLst>
          </p:cNvPr>
          <p:cNvSpPr/>
          <p:nvPr/>
        </p:nvSpPr>
        <p:spPr>
          <a:xfrm>
            <a:off x="7085909" y="45924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Striped Right 51">
            <a:extLst>
              <a:ext uri="{FF2B5EF4-FFF2-40B4-BE49-F238E27FC236}">
                <a16:creationId xmlns:a16="http://schemas.microsoft.com/office/drawing/2014/main" id="{9F01CA1A-0538-A4D2-9211-E7A595E2EAF9}"/>
              </a:ext>
            </a:extLst>
          </p:cNvPr>
          <p:cNvSpPr/>
          <p:nvPr/>
        </p:nvSpPr>
        <p:spPr>
          <a:xfrm>
            <a:off x="8519582" y="459248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Striped Right 52">
            <a:extLst>
              <a:ext uri="{FF2B5EF4-FFF2-40B4-BE49-F238E27FC236}">
                <a16:creationId xmlns:a16="http://schemas.microsoft.com/office/drawing/2014/main" id="{7EB02C2F-26BF-D1FD-2D63-6E00BF9F407F}"/>
              </a:ext>
            </a:extLst>
          </p:cNvPr>
          <p:cNvSpPr/>
          <p:nvPr/>
        </p:nvSpPr>
        <p:spPr>
          <a:xfrm>
            <a:off x="5652236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Striped Right 53">
            <a:extLst>
              <a:ext uri="{FF2B5EF4-FFF2-40B4-BE49-F238E27FC236}">
                <a16:creationId xmlns:a16="http://schemas.microsoft.com/office/drawing/2014/main" id="{E0FAB840-6F8E-D266-1CE1-B2E50F2F14E8}"/>
              </a:ext>
            </a:extLst>
          </p:cNvPr>
          <p:cNvSpPr/>
          <p:nvPr/>
        </p:nvSpPr>
        <p:spPr>
          <a:xfrm>
            <a:off x="7085909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Striped Right 54">
            <a:extLst>
              <a:ext uri="{FF2B5EF4-FFF2-40B4-BE49-F238E27FC236}">
                <a16:creationId xmlns:a16="http://schemas.microsoft.com/office/drawing/2014/main" id="{BE2058A1-2128-3B87-3196-58419B6EFBA7}"/>
              </a:ext>
            </a:extLst>
          </p:cNvPr>
          <p:cNvSpPr/>
          <p:nvPr/>
        </p:nvSpPr>
        <p:spPr>
          <a:xfrm>
            <a:off x="8519582" y="4584094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Striped Right 55">
            <a:extLst>
              <a:ext uri="{FF2B5EF4-FFF2-40B4-BE49-F238E27FC236}">
                <a16:creationId xmlns:a16="http://schemas.microsoft.com/office/drawing/2014/main" id="{D5098ACD-D7A2-46A5-045F-E86A4338D63F}"/>
              </a:ext>
            </a:extLst>
          </p:cNvPr>
          <p:cNvSpPr/>
          <p:nvPr/>
        </p:nvSpPr>
        <p:spPr>
          <a:xfrm>
            <a:off x="5652236" y="45925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Striped Right 56">
            <a:extLst>
              <a:ext uri="{FF2B5EF4-FFF2-40B4-BE49-F238E27FC236}">
                <a16:creationId xmlns:a16="http://schemas.microsoft.com/office/drawing/2014/main" id="{8558D798-6146-6F77-C2F3-B640DED0B767}"/>
              </a:ext>
            </a:extLst>
          </p:cNvPr>
          <p:cNvSpPr/>
          <p:nvPr/>
        </p:nvSpPr>
        <p:spPr>
          <a:xfrm>
            <a:off x="7085909" y="45925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Striped Right 57">
            <a:extLst>
              <a:ext uri="{FF2B5EF4-FFF2-40B4-BE49-F238E27FC236}">
                <a16:creationId xmlns:a16="http://schemas.microsoft.com/office/drawing/2014/main" id="{5BB67FB4-4EE5-8427-12B4-49B5D27E9C82}"/>
              </a:ext>
            </a:extLst>
          </p:cNvPr>
          <p:cNvSpPr/>
          <p:nvPr/>
        </p:nvSpPr>
        <p:spPr>
          <a:xfrm>
            <a:off x="8519582" y="4592532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Striped Right 58">
            <a:extLst>
              <a:ext uri="{FF2B5EF4-FFF2-40B4-BE49-F238E27FC236}">
                <a16:creationId xmlns:a16="http://schemas.microsoft.com/office/drawing/2014/main" id="{AAFE621B-4174-82D8-52E7-3191FC0CCE0C}"/>
              </a:ext>
            </a:extLst>
          </p:cNvPr>
          <p:cNvSpPr/>
          <p:nvPr/>
        </p:nvSpPr>
        <p:spPr>
          <a:xfrm>
            <a:off x="5652236" y="45841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row: Striped Right 59">
            <a:extLst>
              <a:ext uri="{FF2B5EF4-FFF2-40B4-BE49-F238E27FC236}">
                <a16:creationId xmlns:a16="http://schemas.microsoft.com/office/drawing/2014/main" id="{A5F03EDE-8C14-0995-491C-A5440AB6390D}"/>
              </a:ext>
            </a:extLst>
          </p:cNvPr>
          <p:cNvSpPr/>
          <p:nvPr/>
        </p:nvSpPr>
        <p:spPr>
          <a:xfrm>
            <a:off x="7085909" y="45841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Striped Right 60">
            <a:extLst>
              <a:ext uri="{FF2B5EF4-FFF2-40B4-BE49-F238E27FC236}">
                <a16:creationId xmlns:a16="http://schemas.microsoft.com/office/drawing/2014/main" id="{EBD45149-4785-DCCF-0206-2ABA7274B6F4}"/>
              </a:ext>
            </a:extLst>
          </p:cNvPr>
          <p:cNvSpPr/>
          <p:nvPr/>
        </p:nvSpPr>
        <p:spPr>
          <a:xfrm>
            <a:off x="8519582" y="4584119"/>
            <a:ext cx="1159192" cy="762000"/>
          </a:xfrm>
          <a:prstGeom prst="striped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31" y="648773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Meals/ Revenue Tab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9847" y="1371601"/>
            <a:ext cx="9497909" cy="9926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Information from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Meals/Revenue tab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generates data in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Profit and Loss report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9CA5A8-AF19-2426-C63D-FE7A19052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737" r="50000" b="45568"/>
          <a:stretch>
            <a:fillRect/>
          </a:stretch>
        </p:blipFill>
        <p:spPr>
          <a:xfrm>
            <a:off x="3358216" y="2332933"/>
            <a:ext cx="6929609" cy="494160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398903-AA82-9821-B92F-7E56B64CA146}"/>
              </a:ext>
            </a:extLst>
          </p:cNvPr>
          <p:cNvSpPr/>
          <p:nvPr/>
        </p:nvSpPr>
        <p:spPr>
          <a:xfrm>
            <a:off x="5398265" y="3349128"/>
            <a:ext cx="2203374" cy="20932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F46EAC-1242-28C2-C750-330169A029AB}"/>
              </a:ext>
            </a:extLst>
          </p:cNvPr>
          <p:cNvSpPr/>
          <p:nvPr/>
        </p:nvSpPr>
        <p:spPr>
          <a:xfrm>
            <a:off x="4096439" y="3676880"/>
            <a:ext cx="1301826" cy="20932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3965FA-508C-ADE8-162A-9348B2EEB3D8}"/>
              </a:ext>
            </a:extLst>
          </p:cNvPr>
          <p:cNvSpPr/>
          <p:nvPr/>
        </p:nvSpPr>
        <p:spPr>
          <a:xfrm>
            <a:off x="4096439" y="3349128"/>
            <a:ext cx="773016" cy="20932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E36046-8F7F-7026-C14B-C72053169813}"/>
              </a:ext>
            </a:extLst>
          </p:cNvPr>
          <p:cNvSpPr/>
          <p:nvPr/>
        </p:nvSpPr>
        <p:spPr>
          <a:xfrm>
            <a:off x="7456537" y="3676880"/>
            <a:ext cx="773016" cy="20932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ECE5FD-598F-D3FA-9CF3-EEA3205E5364}"/>
              </a:ext>
            </a:extLst>
          </p:cNvPr>
          <p:cNvSpPr/>
          <p:nvPr/>
        </p:nvSpPr>
        <p:spPr>
          <a:xfrm>
            <a:off x="9392706" y="3349128"/>
            <a:ext cx="773016" cy="209320"/>
          </a:xfrm>
          <a:prstGeom prst="rect">
            <a:avLst/>
          </a:prstGeom>
          <a:solidFill>
            <a:srgbClr val="EFF0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BD29A0-9710-277D-13CA-0B69FBFC5CCC}"/>
              </a:ext>
            </a:extLst>
          </p:cNvPr>
          <p:cNvSpPr txBox="1"/>
          <p:nvPr/>
        </p:nvSpPr>
        <p:spPr>
          <a:xfrm>
            <a:off x="7379634" y="3672249"/>
            <a:ext cx="717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Lunch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6213BA4-FEE6-AD47-35F4-03BEF1A7042A}"/>
              </a:ext>
            </a:extLst>
          </p:cNvPr>
          <p:cNvSpPr/>
          <p:nvPr/>
        </p:nvSpPr>
        <p:spPr>
          <a:xfrm rot="2819127">
            <a:off x="6961140" y="4082838"/>
            <a:ext cx="586315" cy="292691"/>
          </a:xfrm>
          <a:prstGeom prst="rightArrow">
            <a:avLst>
              <a:gd name="adj1" fmla="val 58222"/>
              <a:gd name="adj2" fmla="val 50000"/>
            </a:avLst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138646-E32A-06EC-BD6B-A6D1159506F7}"/>
              </a:ext>
            </a:extLst>
          </p:cNvPr>
          <p:cNvSpPr txBox="1"/>
          <p:nvPr/>
        </p:nvSpPr>
        <p:spPr>
          <a:xfrm>
            <a:off x="3820216" y="3612263"/>
            <a:ext cx="1578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8/19/2025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EA63B-CAEB-E037-82D1-E665DE353151}"/>
              </a:ext>
            </a:extLst>
          </p:cNvPr>
          <p:cNvSpPr txBox="1"/>
          <p:nvPr/>
        </p:nvSpPr>
        <p:spPr>
          <a:xfrm>
            <a:off x="5352848" y="3273709"/>
            <a:ext cx="1494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07EFF8-162A-4BF2-E2E1-5947B82AC51C}"/>
              </a:ext>
            </a:extLst>
          </p:cNvPr>
          <p:cNvSpPr txBox="1"/>
          <p:nvPr/>
        </p:nvSpPr>
        <p:spPr>
          <a:xfrm>
            <a:off x="4000972" y="3306018"/>
            <a:ext cx="10182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1111111111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9B4534-213B-6E41-9F55-B8D19DB7B82C}"/>
              </a:ext>
            </a:extLst>
          </p:cNvPr>
          <p:cNvSpPr/>
          <p:nvPr/>
        </p:nvSpPr>
        <p:spPr>
          <a:xfrm>
            <a:off x="5982159" y="5034708"/>
            <a:ext cx="308472" cy="21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D36184-727E-2F9E-3CE7-918FD522EFBF}"/>
              </a:ext>
            </a:extLst>
          </p:cNvPr>
          <p:cNvSpPr/>
          <p:nvPr/>
        </p:nvSpPr>
        <p:spPr>
          <a:xfrm>
            <a:off x="5980323" y="5695771"/>
            <a:ext cx="308472" cy="185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CD1FF5-0FB4-CAF7-6151-5B87DB4FF140}"/>
              </a:ext>
            </a:extLst>
          </p:cNvPr>
          <p:cNvSpPr/>
          <p:nvPr/>
        </p:nvSpPr>
        <p:spPr>
          <a:xfrm>
            <a:off x="5980323" y="5996040"/>
            <a:ext cx="308472" cy="21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6C34F7-86B1-C08C-235D-16DA8F2B6844}"/>
              </a:ext>
            </a:extLst>
          </p:cNvPr>
          <p:cNvSpPr/>
          <p:nvPr/>
        </p:nvSpPr>
        <p:spPr>
          <a:xfrm>
            <a:off x="5980323" y="6373943"/>
            <a:ext cx="308472" cy="21265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7861747-25BB-4EB2-4684-6742E8D665FD}"/>
              </a:ext>
            </a:extLst>
          </p:cNvPr>
          <p:cNvSpPr/>
          <p:nvPr/>
        </p:nvSpPr>
        <p:spPr>
          <a:xfrm>
            <a:off x="5980323" y="5368078"/>
            <a:ext cx="308472" cy="212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8E667-9300-1E97-9BB1-F2337E769758}"/>
              </a:ext>
            </a:extLst>
          </p:cNvPr>
          <p:cNvSpPr txBox="1"/>
          <p:nvPr/>
        </p:nvSpPr>
        <p:spPr>
          <a:xfrm>
            <a:off x="6052238" y="599604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779D4-D329-FFD4-292B-3D99D7354AA6}"/>
              </a:ext>
            </a:extLst>
          </p:cNvPr>
          <p:cNvSpPr txBox="1"/>
          <p:nvPr/>
        </p:nvSpPr>
        <p:spPr>
          <a:xfrm>
            <a:off x="6029340" y="5641445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D8E7F9-CBAF-2505-3E4C-AF282F140381}"/>
              </a:ext>
            </a:extLst>
          </p:cNvPr>
          <p:cNvGrpSpPr/>
          <p:nvPr/>
        </p:nvGrpSpPr>
        <p:grpSpPr>
          <a:xfrm>
            <a:off x="6041570" y="5324315"/>
            <a:ext cx="381000" cy="307777"/>
            <a:chOff x="10363200" y="3439454"/>
            <a:chExt cx="381000" cy="307777"/>
          </a:xfrm>
          <a:noFill/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EA39F3-AD87-F42F-291F-CBDFA03575F5}"/>
                </a:ext>
              </a:extLst>
            </p:cNvPr>
            <p:cNvSpPr/>
            <p:nvPr/>
          </p:nvSpPr>
          <p:spPr>
            <a:xfrm>
              <a:off x="10390632" y="3525648"/>
              <a:ext cx="173736" cy="173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42D505-1091-2FE2-7118-2A226989EA76}"/>
                </a:ext>
              </a:extLst>
            </p:cNvPr>
            <p:cNvSpPr txBox="1"/>
            <p:nvPr/>
          </p:nvSpPr>
          <p:spPr>
            <a:xfrm>
              <a:off x="10363200" y="3439454"/>
              <a:ext cx="381000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19E0E89-170C-DC14-EB3B-C91BE873D638}"/>
              </a:ext>
            </a:extLst>
          </p:cNvPr>
          <p:cNvSpPr txBox="1"/>
          <p:nvPr/>
        </p:nvSpPr>
        <p:spPr>
          <a:xfrm>
            <a:off x="5824281" y="4972683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23F33-068C-6906-E262-EA43C15B9FCB}"/>
              </a:ext>
            </a:extLst>
          </p:cNvPr>
          <p:cNvSpPr txBox="1"/>
          <p:nvPr/>
        </p:nvSpPr>
        <p:spPr>
          <a:xfrm>
            <a:off x="5840621" y="6323733"/>
            <a:ext cx="81557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masis MT Pro Black" panose="02040A04050005020304" pitchFamily="18" charset="0"/>
              </a:rPr>
              <a:t>596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C11BA3D-1C9C-26D0-3391-9DD2AE371D9D}"/>
              </a:ext>
            </a:extLst>
          </p:cNvPr>
          <p:cNvSpPr/>
          <p:nvPr/>
        </p:nvSpPr>
        <p:spPr>
          <a:xfrm>
            <a:off x="4858305" y="5324315"/>
            <a:ext cx="1552036" cy="307777"/>
          </a:xfrm>
          <a:prstGeom prst="rect">
            <a:avLst/>
          </a:prstGeom>
          <a:noFill/>
          <a:ln w="82550"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menu&#10;&#10;AI-generated content may be incorrect.">
            <a:extLst>
              <a:ext uri="{FF2B5EF4-FFF2-40B4-BE49-F238E27FC236}">
                <a16:creationId xmlns:a16="http://schemas.microsoft.com/office/drawing/2014/main" id="{81003E1B-A060-0512-8F40-0E7E50479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35670" r="23186" b="7392"/>
          <a:stretch>
            <a:fillRect/>
          </a:stretch>
        </p:blipFill>
        <p:spPr>
          <a:xfrm>
            <a:off x="8433502" y="3938258"/>
            <a:ext cx="4746475" cy="31872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0F6F8-B5D6-9B56-DFA0-E66073A1B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9" t="2581" r="4618" b="36942"/>
          <a:stretch/>
        </p:blipFill>
        <p:spPr>
          <a:xfrm>
            <a:off x="2547130" y="4286778"/>
            <a:ext cx="5391364" cy="2715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50" y="657550"/>
            <a:ext cx="10915435" cy="1033289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Meals/Revenue Tab Other Field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15395" y="1668113"/>
            <a:ext cx="9803849" cy="2821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Transfer the “Non-Reimbursable/A la Carte” amount from column 9 of the</a:t>
            </a:r>
            <a:r>
              <a:rPr lang="en-US" sz="3200" i="1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Production Worksheet</a:t>
            </a: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, into the “</a:t>
            </a:r>
            <a:r>
              <a:rPr lang="en-US" sz="3200" i="1" dirty="0">
                <a:latin typeface="Book Antiqua" panose="02040602050305030304" pitchFamily="18" charset="0"/>
                <a:cs typeface="Arial" panose="020B0604020202020204" pitchFamily="34" charset="0"/>
              </a:rPr>
              <a:t>Other</a:t>
            </a: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” box this includes:</a:t>
            </a:r>
          </a:p>
          <a:p>
            <a:pPr marL="400050" lvl="2" indent="-215900">
              <a:spcBef>
                <a:spcPts val="0"/>
              </a:spcBef>
              <a:buClr>
                <a:srgbClr val="0F6FC6"/>
              </a:buClr>
            </a:pP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Dropped</a:t>
            </a:r>
          </a:p>
          <a:p>
            <a:pPr marL="400050" lvl="2" indent="-215900">
              <a:spcBef>
                <a:spcPts val="0"/>
              </a:spcBef>
              <a:buClr>
                <a:srgbClr val="0F6FC6"/>
              </a:buClr>
            </a:pP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Burnt</a:t>
            </a:r>
          </a:p>
          <a:p>
            <a:pPr marL="400050" lvl="2" indent="-215900">
              <a:spcBef>
                <a:spcPts val="0"/>
              </a:spcBef>
              <a:buClr>
                <a:srgbClr val="0F6FC6"/>
              </a:buClr>
            </a:pPr>
            <a:r>
              <a:rPr lang="en-US" sz="3200" dirty="0">
                <a:latin typeface="Book Antiqua" panose="02040602050305030304" pitchFamily="18" charset="0"/>
                <a:cs typeface="Arial" panose="020B0604020202020204" pitchFamily="34" charset="0"/>
              </a:rPr>
              <a:t>Theft </a:t>
            </a:r>
          </a:p>
        </p:txBody>
      </p:sp>
      <p:sp>
        <p:nvSpPr>
          <p:cNvPr id="9" name="Rectangle 8"/>
          <p:cNvSpPr/>
          <p:nvPr/>
        </p:nvSpPr>
        <p:spPr>
          <a:xfrm>
            <a:off x="6314443" y="5939118"/>
            <a:ext cx="283464" cy="7965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FF0000"/>
              </a:solidFill>
              <a:latin typeface="Corbel" panose="020B0503020204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4FBE2C-5460-0E79-8A83-90B25C867647}"/>
              </a:ext>
            </a:extLst>
          </p:cNvPr>
          <p:cNvSpPr/>
          <p:nvPr/>
        </p:nvSpPr>
        <p:spPr>
          <a:xfrm>
            <a:off x="4647274" y="4302221"/>
            <a:ext cx="1447800" cy="336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C14A6EA-288A-5947-CC68-DD6265BA9C35}"/>
              </a:ext>
            </a:extLst>
          </p:cNvPr>
          <p:cNvCxnSpPr>
            <a:cxnSpLocks/>
          </p:cNvCxnSpPr>
          <p:nvPr/>
        </p:nvCxnSpPr>
        <p:spPr>
          <a:xfrm flipV="1">
            <a:off x="6604365" y="5531862"/>
            <a:ext cx="3046411" cy="837296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83BD89F-5E73-D420-E085-DED9545A384A}"/>
              </a:ext>
            </a:extLst>
          </p:cNvPr>
          <p:cNvCxnSpPr>
            <a:cxnSpLocks/>
          </p:cNvCxnSpPr>
          <p:nvPr/>
        </p:nvCxnSpPr>
        <p:spPr>
          <a:xfrm flipV="1">
            <a:off x="6604365" y="5119789"/>
            <a:ext cx="3046411" cy="1126375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53FDF9-6605-8AD3-151A-8E33359D8333}"/>
              </a:ext>
            </a:extLst>
          </p:cNvPr>
          <p:cNvSpPr txBox="1"/>
          <p:nvPr/>
        </p:nvSpPr>
        <p:spPr>
          <a:xfrm>
            <a:off x="8433502" y="5150635"/>
            <a:ext cx="1074055" cy="338554"/>
          </a:xfrm>
          <a:prstGeom prst="rect">
            <a:avLst/>
          </a:prstGeom>
          <a:solidFill>
            <a:srgbClr val="F0F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masis MT Pro Black" panose="02040A04050005020304" pitchFamily="18" charset="0"/>
              </a:rPr>
              <a:t>5 + 1 =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C0E2AC-2FAE-B0BD-5CB5-209896E56B12}"/>
              </a:ext>
            </a:extLst>
          </p:cNvPr>
          <p:cNvSpPr txBox="1"/>
          <p:nvPr/>
        </p:nvSpPr>
        <p:spPr>
          <a:xfrm>
            <a:off x="3010860" y="4974834"/>
            <a:ext cx="425116" cy="2539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050" b="1">
                <a:latin typeface="Amasis MT Pro Black" panose="02040A04050005020304" pitchFamily="18" charset="0"/>
              </a:rPr>
              <a:t>596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B4B2E2-9F5A-2294-0540-F6355A6308D0}"/>
              </a:ext>
            </a:extLst>
          </p:cNvPr>
          <p:cNvSpPr txBox="1"/>
          <p:nvPr/>
        </p:nvSpPr>
        <p:spPr>
          <a:xfrm>
            <a:off x="3223418" y="4865873"/>
            <a:ext cx="425116" cy="25391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masis MT Pro Black" panose="02040A04050005020304" pitchFamily="18" charset="0"/>
              </a:rPr>
              <a:t>592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EBCA9-0B8F-11F9-A545-6288B393D46B}"/>
              </a:ext>
            </a:extLst>
          </p:cNvPr>
          <p:cNvSpPr txBox="1"/>
          <p:nvPr/>
        </p:nvSpPr>
        <p:spPr>
          <a:xfrm>
            <a:off x="4950227" y="4322096"/>
            <a:ext cx="841897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97FC6-5C02-4018-AAE9-5111F3205211}"/>
              </a:ext>
            </a:extLst>
          </p:cNvPr>
          <p:cNvGrpSpPr/>
          <p:nvPr/>
        </p:nvGrpSpPr>
        <p:grpSpPr>
          <a:xfrm>
            <a:off x="3141476" y="4604059"/>
            <a:ext cx="1219087" cy="169277"/>
            <a:chOff x="-2444143" y="3585601"/>
            <a:chExt cx="1219087" cy="3798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D7306D-B4EC-8F34-485E-910586CF36BD}"/>
                </a:ext>
              </a:extLst>
            </p:cNvPr>
            <p:cNvSpPr/>
            <p:nvPr/>
          </p:nvSpPr>
          <p:spPr>
            <a:xfrm>
              <a:off x="-2381250" y="3765379"/>
              <a:ext cx="1097280" cy="7315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5B7254-BAB8-9590-BB2F-A8BDD685C7EC}"/>
                </a:ext>
              </a:extLst>
            </p:cNvPr>
            <p:cNvSpPr txBox="1"/>
            <p:nvPr/>
          </p:nvSpPr>
          <p:spPr>
            <a:xfrm>
              <a:off x="-2444143" y="3585601"/>
              <a:ext cx="1219087" cy="37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/>
                <a:t># 11111111   Los Angeles El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A5FD7-6A98-9671-3B5E-4680CFE691E6}"/>
              </a:ext>
            </a:extLst>
          </p:cNvPr>
          <p:cNvSpPr/>
          <p:nvPr/>
        </p:nvSpPr>
        <p:spPr>
          <a:xfrm>
            <a:off x="2740077" y="4755946"/>
            <a:ext cx="270783" cy="62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66890-C325-F47A-229F-50EB505F8535}"/>
              </a:ext>
            </a:extLst>
          </p:cNvPr>
          <p:cNvSpPr txBox="1"/>
          <p:nvPr/>
        </p:nvSpPr>
        <p:spPr>
          <a:xfrm>
            <a:off x="2648992" y="4703282"/>
            <a:ext cx="4335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b="1">
                <a:solidFill>
                  <a:srgbClr val="000000"/>
                </a:solidFill>
              </a:rPr>
              <a:t>8/19/2023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21B1C0-FDAB-0437-1497-E21C6E0C2045}"/>
              </a:ext>
            </a:extLst>
          </p:cNvPr>
          <p:cNvSpPr txBox="1"/>
          <p:nvPr/>
        </p:nvSpPr>
        <p:spPr>
          <a:xfrm>
            <a:off x="10654659" y="581947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8CB6B6-6DF3-5057-D99C-824CEC639B74}"/>
              </a:ext>
            </a:extLst>
          </p:cNvPr>
          <p:cNvSpPr txBox="1"/>
          <p:nvPr/>
        </p:nvSpPr>
        <p:spPr>
          <a:xfrm>
            <a:off x="10655142" y="5489189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976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57FD9FC-4A77-EDA6-6D97-2E170736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223" y="4457383"/>
            <a:ext cx="4303336" cy="2802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54" y="529068"/>
            <a:ext cx="8449056" cy="599639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Daily Comment/ Menu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47274" y="1327356"/>
            <a:ext cx="9523055" cy="332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Select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Daily Comment/Menu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tab and enter the following information:</a:t>
            </a:r>
          </a:p>
          <a:p>
            <a:pPr marL="400050" lvl="1" indent="-21272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Menu Week - obtained from the BOH menu. </a:t>
            </a:r>
          </a:p>
          <a:p>
            <a:pPr marL="400050" lvl="1" indent="-21272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Menu Day – M=1, T=2, W=3, TH=4, F=5, S=6.</a:t>
            </a:r>
          </a:p>
          <a:p>
            <a:pPr marL="400050" lvl="1" indent="-21272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Comments – document burnt, dropped, theft. </a:t>
            </a:r>
          </a:p>
          <a:p>
            <a:pPr marL="400050" lvl="1" indent="-21272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Calendar - verify that the Calendar items match those listed on the Production Record.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57889" y="4464654"/>
            <a:ext cx="4467335" cy="2802735"/>
            <a:chOff x="805674" y="4487102"/>
            <a:chExt cx="3766326" cy="23134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602" t="7250" r="37503" b="32578"/>
            <a:stretch/>
          </p:blipFill>
          <p:spPr bwMode="auto">
            <a:xfrm>
              <a:off x="805674" y="4487102"/>
              <a:ext cx="3766326" cy="23134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CD7656-B465-4E8C-A39C-6823854EE3D4}"/>
                </a:ext>
              </a:extLst>
            </p:cNvPr>
            <p:cNvSpPr/>
            <p:nvPr/>
          </p:nvSpPr>
          <p:spPr>
            <a:xfrm>
              <a:off x="805674" y="6171576"/>
              <a:ext cx="1724307" cy="62897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srgbClr val="000000"/>
                </a:solidFill>
                <a:latin typeface="Corbel" panose="020B050302020402020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8847717" y="4947818"/>
            <a:ext cx="287791" cy="1126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20F835-FB35-F6C2-1F77-9904950ACE75}"/>
              </a:ext>
            </a:extLst>
          </p:cNvPr>
          <p:cNvSpPr/>
          <p:nvPr/>
        </p:nvSpPr>
        <p:spPr>
          <a:xfrm rot="5400000">
            <a:off x="8792390" y="4498286"/>
            <a:ext cx="393545" cy="292691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BE5117-2796-A412-9E4F-C150C347CEEB}"/>
              </a:ext>
            </a:extLst>
          </p:cNvPr>
          <p:cNvSpPr/>
          <p:nvPr/>
        </p:nvSpPr>
        <p:spPr>
          <a:xfrm>
            <a:off x="4849539" y="4524188"/>
            <a:ext cx="6858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6601B1-1E12-E73D-8011-20C002D54220}"/>
              </a:ext>
            </a:extLst>
          </p:cNvPr>
          <p:cNvSpPr/>
          <p:nvPr/>
        </p:nvSpPr>
        <p:spPr>
          <a:xfrm>
            <a:off x="4163738" y="4526452"/>
            <a:ext cx="4572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169BBB-7D5A-5E60-834F-8C27DADE264E}"/>
              </a:ext>
            </a:extLst>
          </p:cNvPr>
          <p:cNvSpPr/>
          <p:nvPr/>
        </p:nvSpPr>
        <p:spPr>
          <a:xfrm>
            <a:off x="4163738" y="4685059"/>
            <a:ext cx="54864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9D6EFF-DABB-67CC-36AE-4FF1AF1F9354}"/>
              </a:ext>
            </a:extLst>
          </p:cNvPr>
          <p:cNvSpPr/>
          <p:nvPr/>
        </p:nvSpPr>
        <p:spPr>
          <a:xfrm>
            <a:off x="5923123" y="4697902"/>
            <a:ext cx="685800" cy="76200"/>
          </a:xfrm>
          <a:prstGeom prst="rect">
            <a:avLst/>
          </a:prstGeom>
          <a:solidFill>
            <a:srgbClr val="D4D0C8"/>
          </a:solidFill>
          <a:ln>
            <a:solidFill>
              <a:srgbClr val="D4D0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D575D9E-AB87-E4B1-DE9A-0EDE1953EC3B}"/>
              </a:ext>
            </a:extLst>
          </p:cNvPr>
          <p:cNvSpPr/>
          <p:nvPr/>
        </p:nvSpPr>
        <p:spPr>
          <a:xfrm rot="5400000">
            <a:off x="4372713" y="4866871"/>
            <a:ext cx="393545" cy="292691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84904-71B4-0410-3AAA-39918E20DE83}"/>
              </a:ext>
            </a:extLst>
          </p:cNvPr>
          <p:cNvSpPr txBox="1"/>
          <p:nvPr/>
        </p:nvSpPr>
        <p:spPr>
          <a:xfrm>
            <a:off x="4832171" y="4447858"/>
            <a:ext cx="9380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1FF54-1CC6-DCC7-86FF-1BBE1E7F131A}"/>
              </a:ext>
            </a:extLst>
          </p:cNvPr>
          <p:cNvSpPr txBox="1"/>
          <p:nvPr/>
        </p:nvSpPr>
        <p:spPr>
          <a:xfrm>
            <a:off x="4092684" y="4457383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1111111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3141B-78A1-88A1-469A-BBF586F9E0BB}"/>
              </a:ext>
            </a:extLst>
          </p:cNvPr>
          <p:cNvSpPr txBox="1"/>
          <p:nvPr/>
        </p:nvSpPr>
        <p:spPr>
          <a:xfrm>
            <a:off x="4041576" y="4610571"/>
            <a:ext cx="7120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8/19/2025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1BB4CA-4157-2D3D-A2D1-A2A31716DC56}"/>
              </a:ext>
            </a:extLst>
          </p:cNvPr>
          <p:cNvSpPr txBox="1"/>
          <p:nvPr/>
        </p:nvSpPr>
        <p:spPr>
          <a:xfrm>
            <a:off x="6039224" y="4620586"/>
            <a:ext cx="4892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Lunch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62A197-97C8-1B33-DA16-89FBF3C9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789" y="5408638"/>
            <a:ext cx="3852435" cy="109675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971B36-B36F-1D79-2180-C3DF406A1422}"/>
              </a:ext>
            </a:extLst>
          </p:cNvPr>
          <p:cNvSpPr/>
          <p:nvPr/>
        </p:nvSpPr>
        <p:spPr>
          <a:xfrm>
            <a:off x="9480681" y="4995205"/>
            <a:ext cx="225731" cy="65242"/>
          </a:xfrm>
          <a:prstGeom prst="rect">
            <a:avLst/>
          </a:prstGeom>
          <a:solidFill>
            <a:srgbClr val="D9E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9F14B-BAF8-8703-E512-640D6A685062}"/>
              </a:ext>
            </a:extLst>
          </p:cNvPr>
          <p:cNvSpPr/>
          <p:nvPr/>
        </p:nvSpPr>
        <p:spPr>
          <a:xfrm>
            <a:off x="10094744" y="4982651"/>
            <a:ext cx="250602" cy="77792"/>
          </a:xfrm>
          <a:prstGeom prst="rect">
            <a:avLst/>
          </a:prstGeom>
          <a:solidFill>
            <a:srgbClr val="D9E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EC0349-48ED-E6B2-7E26-67BDA9D8C134}"/>
              </a:ext>
            </a:extLst>
          </p:cNvPr>
          <p:cNvSpPr/>
          <p:nvPr/>
        </p:nvSpPr>
        <p:spPr>
          <a:xfrm>
            <a:off x="10755995" y="4982651"/>
            <a:ext cx="250602" cy="77792"/>
          </a:xfrm>
          <a:prstGeom prst="rect">
            <a:avLst/>
          </a:prstGeom>
          <a:solidFill>
            <a:srgbClr val="D9E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8C3D2A-27DD-B935-D5B8-8D63CD2CFE08}"/>
              </a:ext>
            </a:extLst>
          </p:cNvPr>
          <p:cNvSpPr/>
          <p:nvPr/>
        </p:nvSpPr>
        <p:spPr>
          <a:xfrm>
            <a:off x="11445302" y="4982651"/>
            <a:ext cx="250602" cy="77792"/>
          </a:xfrm>
          <a:prstGeom prst="rect">
            <a:avLst/>
          </a:prstGeom>
          <a:solidFill>
            <a:srgbClr val="D9E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E2B27E-8DD2-ED36-071B-7CF5F04409CD}"/>
              </a:ext>
            </a:extLst>
          </p:cNvPr>
          <p:cNvSpPr/>
          <p:nvPr/>
        </p:nvSpPr>
        <p:spPr>
          <a:xfrm>
            <a:off x="12102727" y="4983245"/>
            <a:ext cx="250602" cy="77792"/>
          </a:xfrm>
          <a:prstGeom prst="rect">
            <a:avLst/>
          </a:prstGeom>
          <a:solidFill>
            <a:srgbClr val="D9E2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E8D443-5897-966B-6254-372EEC1F1349}"/>
              </a:ext>
            </a:extLst>
          </p:cNvPr>
          <p:cNvSpPr/>
          <p:nvPr/>
        </p:nvSpPr>
        <p:spPr>
          <a:xfrm>
            <a:off x="10094744" y="4800969"/>
            <a:ext cx="807149" cy="77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A58CA-63BE-5CAE-1AE3-58975CB22452}"/>
              </a:ext>
            </a:extLst>
          </p:cNvPr>
          <p:cNvSpPr txBox="1"/>
          <p:nvPr/>
        </p:nvSpPr>
        <p:spPr>
          <a:xfrm>
            <a:off x="10035839" y="4747479"/>
            <a:ext cx="93647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August 18</a:t>
            </a:r>
            <a:r>
              <a:rPr lang="en-US" sz="600" b="1" baseline="30000"/>
              <a:t>th</a:t>
            </a:r>
            <a:r>
              <a:rPr lang="en-US" sz="600" b="1"/>
              <a:t>-22</a:t>
            </a:r>
            <a:r>
              <a:rPr lang="en-US" sz="600" b="1" baseline="30000"/>
              <a:t>nd</a:t>
            </a:r>
            <a:r>
              <a:rPr lang="en-US" sz="600" b="1"/>
              <a:t>,2025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AB489-6A6D-1AE2-F692-E46917020433}"/>
              </a:ext>
            </a:extLst>
          </p:cNvPr>
          <p:cNvSpPr txBox="1"/>
          <p:nvPr/>
        </p:nvSpPr>
        <p:spPr>
          <a:xfrm>
            <a:off x="9358689" y="4932145"/>
            <a:ext cx="4539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8/18/25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3EEE5E-350D-B63B-7C4B-FD7FBCAC27AA}"/>
              </a:ext>
            </a:extLst>
          </p:cNvPr>
          <p:cNvSpPr txBox="1"/>
          <p:nvPr/>
        </p:nvSpPr>
        <p:spPr>
          <a:xfrm>
            <a:off x="9992497" y="4939091"/>
            <a:ext cx="4539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8/19/25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1C7864-C516-92C7-18E9-A9427ACB427B}"/>
              </a:ext>
            </a:extLst>
          </p:cNvPr>
          <p:cNvSpPr txBox="1"/>
          <p:nvPr/>
        </p:nvSpPr>
        <p:spPr>
          <a:xfrm>
            <a:off x="10674908" y="4929214"/>
            <a:ext cx="4539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8/20/25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F5738D-3E0A-7693-38F7-874A74789F8F}"/>
              </a:ext>
            </a:extLst>
          </p:cNvPr>
          <p:cNvSpPr txBox="1"/>
          <p:nvPr/>
        </p:nvSpPr>
        <p:spPr>
          <a:xfrm>
            <a:off x="11357319" y="4936086"/>
            <a:ext cx="4539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8/21/25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4CD427-A25A-CA0A-4263-C560A2D3E112}"/>
              </a:ext>
            </a:extLst>
          </p:cNvPr>
          <p:cNvSpPr txBox="1"/>
          <p:nvPr/>
        </p:nvSpPr>
        <p:spPr>
          <a:xfrm>
            <a:off x="11991127" y="4936086"/>
            <a:ext cx="4539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/>
              <a:t>8/22/25</a:t>
            </a:r>
          </a:p>
        </p:txBody>
      </p:sp>
    </p:spTree>
    <p:extLst>
      <p:ext uri="{BB962C8B-B14F-4D97-AF65-F5344CB8AC3E}">
        <p14:creationId xmlns:p14="http://schemas.microsoft.com/office/powerpoint/2010/main" val="3545893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3670" y="695889"/>
            <a:ext cx="12705975" cy="124153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 Data to </a:t>
            </a:r>
            <a:b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CMS Production Record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2780" y="2242932"/>
            <a:ext cx="13271501" cy="1762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After signing and verifying the information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, the food service manager will input the worksheet data into the CMS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00E36-347A-523D-098B-838394620310}"/>
              </a:ext>
            </a:extLst>
          </p:cNvPr>
          <p:cNvGrpSpPr/>
          <p:nvPr/>
        </p:nvGrpSpPr>
        <p:grpSpPr>
          <a:xfrm>
            <a:off x="4012301" y="3496704"/>
            <a:ext cx="9044196" cy="3843896"/>
            <a:chOff x="798656" y="3485811"/>
            <a:chExt cx="7553878" cy="2689485"/>
          </a:xfrm>
        </p:grpSpPr>
        <p:sp>
          <p:nvSpPr>
            <p:cNvPr id="9" name="Rectangle: Rounded Corners 100"/>
            <p:cNvSpPr/>
            <p:nvPr/>
          </p:nvSpPr>
          <p:spPr>
            <a:xfrm>
              <a:off x="798656" y="3485811"/>
              <a:ext cx="7553878" cy="268948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0" name="Rectangle: Rounded Corners 101"/>
            <p:cNvSpPr/>
            <p:nvPr/>
          </p:nvSpPr>
          <p:spPr>
            <a:xfrm>
              <a:off x="3315393" y="3528520"/>
              <a:ext cx="1003517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Daily Comment / Menu</a:t>
              </a:r>
            </a:p>
          </p:txBody>
        </p:sp>
        <p:sp>
          <p:nvSpPr>
            <p:cNvPr id="11" name="Rectangle: Rounded Corners 102"/>
            <p:cNvSpPr/>
            <p:nvPr/>
          </p:nvSpPr>
          <p:spPr>
            <a:xfrm>
              <a:off x="2705460" y="3528520"/>
              <a:ext cx="609932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Temperature</a:t>
              </a:r>
            </a:p>
          </p:txBody>
        </p:sp>
        <p:sp>
          <p:nvSpPr>
            <p:cNvPr id="12" name="Rectangle: Rounded Corners 103"/>
            <p:cNvSpPr/>
            <p:nvPr/>
          </p:nvSpPr>
          <p:spPr>
            <a:xfrm>
              <a:off x="1963274" y="3528520"/>
              <a:ext cx="742187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Meals / Revenue</a:t>
              </a:r>
            </a:p>
          </p:txBody>
        </p:sp>
        <p:sp>
          <p:nvSpPr>
            <p:cNvPr id="13" name="Rectangle: Rounded Corners 104"/>
            <p:cNvSpPr/>
            <p:nvPr/>
          </p:nvSpPr>
          <p:spPr>
            <a:xfrm>
              <a:off x="1488039" y="3528520"/>
              <a:ext cx="484035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Pull Tickets</a:t>
              </a:r>
            </a:p>
          </p:txBody>
        </p:sp>
        <p:sp>
          <p:nvSpPr>
            <p:cNvPr id="14" name="Rectangle: Rounded Corners 105"/>
            <p:cNvSpPr/>
            <p:nvPr/>
          </p:nvSpPr>
          <p:spPr>
            <a:xfrm>
              <a:off x="871995" y="3528520"/>
              <a:ext cx="623379" cy="230692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Item Counts</a:t>
              </a:r>
            </a:p>
          </p:txBody>
        </p:sp>
        <p:sp>
          <p:nvSpPr>
            <p:cNvPr id="15" name="Rectangle: Rounded Corners 106"/>
            <p:cNvSpPr/>
            <p:nvPr/>
          </p:nvSpPr>
          <p:spPr>
            <a:xfrm>
              <a:off x="871995" y="3748199"/>
              <a:ext cx="7376643" cy="237540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6" name="Rectangle: Rounded Corners 107"/>
            <p:cNvSpPr/>
            <p:nvPr/>
          </p:nvSpPr>
          <p:spPr>
            <a:xfrm>
              <a:off x="982003" y="3884428"/>
              <a:ext cx="7139260" cy="158342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7" name="Rectangle: Rounded Corners 108"/>
            <p:cNvSpPr/>
            <p:nvPr/>
          </p:nvSpPr>
          <p:spPr>
            <a:xfrm>
              <a:off x="982003" y="3873415"/>
              <a:ext cx="69671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Stock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Number</a:t>
              </a:r>
            </a:p>
          </p:txBody>
        </p:sp>
        <p:sp>
          <p:nvSpPr>
            <p:cNvPr id="18" name="Rectangle: Rounded Corners 109"/>
            <p:cNvSpPr/>
            <p:nvPr/>
          </p:nvSpPr>
          <p:spPr>
            <a:xfrm>
              <a:off x="1686873" y="3873415"/>
              <a:ext cx="1297201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Stock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Descriptions</a:t>
              </a:r>
            </a:p>
          </p:txBody>
        </p:sp>
        <p:sp>
          <p:nvSpPr>
            <p:cNvPr id="19" name="Rectangle: Rounded Corners 110"/>
            <p:cNvSpPr/>
            <p:nvPr/>
          </p:nvSpPr>
          <p:spPr>
            <a:xfrm>
              <a:off x="2987017" y="3873415"/>
              <a:ext cx="580842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From </a:t>
              </a:r>
            </a:p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Leftovers</a:t>
              </a:r>
            </a:p>
          </p:txBody>
        </p:sp>
        <p:sp>
          <p:nvSpPr>
            <p:cNvPr id="20" name="Rectangle: Rounded Corners 111"/>
            <p:cNvSpPr/>
            <p:nvPr/>
          </p:nvSpPr>
          <p:spPr>
            <a:xfrm>
              <a:off x="3565341" y="3873415"/>
              <a:ext cx="31353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Rec-</a:t>
              </a:r>
            </a:p>
            <a:p>
              <a:pPr algn="ctr" defTabSz="502920"/>
              <a:r>
                <a:rPr lang="en-US" sz="99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ipe</a:t>
              </a:r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Rectangle: Rounded Corners 112"/>
            <p:cNvSpPr/>
            <p:nvPr/>
          </p:nvSpPr>
          <p:spPr>
            <a:xfrm>
              <a:off x="3873172" y="3873415"/>
              <a:ext cx="79205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Portion Size</a:t>
              </a:r>
            </a:p>
          </p:txBody>
        </p:sp>
        <p:sp>
          <p:nvSpPr>
            <p:cNvPr id="22" name="Rectangle: Rounded Corners 113"/>
            <p:cNvSpPr/>
            <p:nvPr/>
          </p:nvSpPr>
          <p:spPr>
            <a:xfrm>
              <a:off x="4665229" y="3873415"/>
              <a:ext cx="33187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Proj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-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ected</a:t>
              </a:r>
              <a:endParaRPr lang="en-US" sz="88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Rectangle: Rounded Corners 114"/>
            <p:cNvSpPr/>
            <p:nvPr/>
          </p:nvSpPr>
          <p:spPr>
            <a:xfrm>
              <a:off x="4992466" y="3873415"/>
              <a:ext cx="305312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Exce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-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ption</a:t>
              </a:r>
              <a:endParaRPr lang="en-US" sz="88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Rectangle: Rounded Corners 115"/>
            <p:cNvSpPr/>
            <p:nvPr/>
          </p:nvSpPr>
          <p:spPr>
            <a:xfrm>
              <a:off x="5297778" y="3873415"/>
              <a:ext cx="42350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Total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Prepared</a:t>
              </a:r>
            </a:p>
          </p:txBody>
        </p:sp>
        <p:sp>
          <p:nvSpPr>
            <p:cNvPr id="25" name="Rectangle: Rounded Corners 116"/>
            <p:cNvSpPr/>
            <p:nvPr/>
          </p:nvSpPr>
          <p:spPr>
            <a:xfrm>
              <a:off x="5716820" y="3873415"/>
              <a:ext cx="318190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Added</a:t>
              </a:r>
            </a:p>
          </p:txBody>
        </p:sp>
        <p:sp>
          <p:nvSpPr>
            <p:cNvPr id="26" name="Rectangle: Rounded Corners 117"/>
            <p:cNvSpPr/>
            <p:nvPr/>
          </p:nvSpPr>
          <p:spPr>
            <a:xfrm>
              <a:off x="6041300" y="3873415"/>
              <a:ext cx="331091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Left-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over</a:t>
              </a:r>
            </a:p>
          </p:txBody>
        </p:sp>
        <p:sp>
          <p:nvSpPr>
            <p:cNvPr id="27" name="Rectangle: Rounded Corners 118"/>
            <p:cNvSpPr/>
            <p:nvPr/>
          </p:nvSpPr>
          <p:spPr>
            <a:xfrm>
              <a:off x="6382300" y="3873415"/>
              <a:ext cx="35678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Served</a:t>
              </a:r>
            </a:p>
          </p:txBody>
        </p:sp>
        <p:sp>
          <p:nvSpPr>
            <p:cNvPr id="28" name="Rectangle: Rounded Corners 119"/>
            <p:cNvSpPr/>
            <p:nvPr/>
          </p:nvSpPr>
          <p:spPr>
            <a:xfrm>
              <a:off x="6742027" y="3873415"/>
              <a:ext cx="477019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Non</a:t>
              </a:r>
            </a:p>
            <a:p>
              <a:pPr algn="ctr" defTabSz="502920"/>
              <a:r>
                <a:rPr lang="en-US" sz="880" b="1" err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Reimb</a:t>
              </a:r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29" name="Rectangle: Rounded Corners 120"/>
            <p:cNvSpPr/>
            <p:nvPr/>
          </p:nvSpPr>
          <p:spPr>
            <a:xfrm>
              <a:off x="7214857" y="3873415"/>
              <a:ext cx="373824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Adult</a:t>
              </a:r>
            </a:p>
          </p:txBody>
        </p:sp>
        <p:sp>
          <p:nvSpPr>
            <p:cNvPr id="30" name="Rectangle: Rounded Corners 121"/>
            <p:cNvSpPr/>
            <p:nvPr/>
          </p:nvSpPr>
          <p:spPr>
            <a:xfrm>
              <a:off x="7587577" y="3873415"/>
              <a:ext cx="533687" cy="380081"/>
            </a:xfrm>
            <a:prstGeom prst="roundRect">
              <a:avLst>
                <a:gd name="adj" fmla="val 5208"/>
              </a:avLst>
            </a:prstGeom>
            <a:solidFill>
              <a:srgbClr val="FEFEF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Leftover</a:t>
              </a:r>
            </a:p>
            <a:p>
              <a:pPr algn="ctr" defTabSz="502920"/>
              <a:r>
                <a:rPr lang="en-US" sz="88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Code</a:t>
              </a:r>
            </a:p>
          </p:txBody>
        </p:sp>
        <p:sp>
          <p:nvSpPr>
            <p:cNvPr id="31" name="Rectangle: Rounded Corners 122"/>
            <p:cNvSpPr/>
            <p:nvPr/>
          </p:nvSpPr>
          <p:spPr>
            <a:xfrm>
              <a:off x="985191" y="4259265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Rectangle: Rounded Corners 123"/>
            <p:cNvSpPr/>
            <p:nvPr/>
          </p:nvSpPr>
          <p:spPr>
            <a:xfrm>
              <a:off x="985191" y="4462466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22425" y="4256744"/>
              <a:ext cx="552676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R1056N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675100" y="4256744"/>
              <a:ext cx="1317127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Breakfast Burrito (premade)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990363" y="4256744"/>
              <a:ext cx="577399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67858" y="4256744"/>
              <a:ext cx="307983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79461" y="4256744"/>
              <a:ext cx="78576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1-1 Each (3.95 </a:t>
              </a:r>
              <a:r>
                <a:rPr lang="en-US" sz="990" err="1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oz</a:t>
              </a:r>
              <a:r>
                <a:rPr lang="en-US" sz="99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64677" y="4256744"/>
              <a:ext cx="327789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130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92466" y="4256744"/>
              <a:ext cx="302370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294229" y="4256744"/>
              <a:ext cx="417951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12180" y="4256744"/>
              <a:ext cx="324480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035011" y="4256744"/>
              <a:ext cx="35658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83022" y="4256744"/>
              <a:ext cx="36134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44370" y="4256744"/>
              <a:ext cx="47048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214857" y="4256744"/>
              <a:ext cx="378958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586837" y="4256744"/>
              <a:ext cx="534426" cy="196791"/>
            </a:xfrm>
            <a:prstGeom prst="rect">
              <a:avLst/>
            </a:prstGeom>
            <a:solidFill>
              <a:srgbClr val="FDCF9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7689" y="4285310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72048" y="4288077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22425" y="4453535"/>
              <a:ext cx="552676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3204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75100" y="4453535"/>
              <a:ext cx="1317127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32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Bananas (100-120 CT)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990363" y="4453535"/>
              <a:ext cx="577399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67858" y="4453535"/>
              <a:ext cx="307983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879461" y="4453535"/>
              <a:ext cx="78576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21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1-Each Banana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64677" y="4453535"/>
              <a:ext cx="327789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120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992466" y="4453535"/>
              <a:ext cx="302370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94229" y="4453535"/>
              <a:ext cx="417951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12180" y="4453535"/>
              <a:ext cx="324480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035011" y="4453535"/>
              <a:ext cx="35658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83022" y="4453535"/>
              <a:ext cx="36134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744370" y="4453535"/>
              <a:ext cx="47048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214857" y="4453535"/>
              <a:ext cx="378958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86837" y="4453535"/>
              <a:ext cx="534426" cy="196791"/>
            </a:xfrm>
            <a:prstGeom prst="rect">
              <a:avLst/>
            </a:prstGeom>
            <a:solidFill>
              <a:srgbClr val="A7CDF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55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227689" y="4482101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672048" y="4484868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5" name="Rectangle: Rounded Corners 156"/>
            <p:cNvSpPr/>
            <p:nvPr/>
          </p:nvSpPr>
          <p:spPr>
            <a:xfrm>
              <a:off x="985191" y="4653489"/>
              <a:ext cx="137234" cy="191024"/>
            </a:xfrm>
            <a:prstGeom prst="roundRect">
              <a:avLst>
                <a:gd name="adj" fmla="val 5208"/>
              </a:avLst>
            </a:prstGeom>
            <a:solidFill>
              <a:srgbClr val="D1CDC4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122425" y="4644559"/>
              <a:ext cx="552676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7010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675100" y="4644559"/>
              <a:ext cx="1317127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Milk 1% Low Fat ½ PT EC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990363" y="4644559"/>
              <a:ext cx="577399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567858" y="4644559"/>
              <a:ext cx="307983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879461" y="4644559"/>
              <a:ext cx="78576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 defTabSz="502920"/>
              <a:r>
                <a:rPr lang="en-US" sz="121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1-Each (1/2pint)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664677" y="4644559"/>
              <a:ext cx="327789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130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992466" y="4644559"/>
              <a:ext cx="302370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294229" y="4644559"/>
              <a:ext cx="417951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12180" y="4644559"/>
              <a:ext cx="324480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035011" y="4644559"/>
              <a:ext cx="35658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383022" y="4644559"/>
              <a:ext cx="36134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744370" y="4644559"/>
              <a:ext cx="47048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214857" y="4644559"/>
              <a:ext cx="378958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77500" lnSpcReduction="20000"/>
            </a:bodyPr>
            <a:lstStyle/>
            <a:p>
              <a:pPr algn="ctr" defTabSz="502920"/>
              <a:r>
                <a:rPr lang="en-US" sz="198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0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586837" y="4644559"/>
              <a:ext cx="534426" cy="196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algn="ctr" defTabSz="502920"/>
              <a:r>
                <a:rPr lang="en-US" sz="110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Return to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27689" y="4673125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672048" y="4675891"/>
              <a:ext cx="104269" cy="13119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6350" prstMaterial="matte">
              <a:bevelT w="12700" h="50800" prst="relaxedInset"/>
              <a:extrusionClr>
                <a:schemeClr val="tx1"/>
              </a:extrusionClr>
              <a:contourClr>
                <a:srgbClr val="828485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 fontScale="32500" lnSpcReduction="20000"/>
            </a:bodyPr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86217" y="5699882"/>
              <a:ext cx="7135046" cy="31432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beve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sysClr val="windowText" lastClr="000000"/>
                </a:solidFill>
                <a:latin typeface="Corbel" panose="020B0503020204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49715" y="5754748"/>
              <a:ext cx="678382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Add Item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854863" y="5754748"/>
              <a:ext cx="678382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Remove Item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660010" y="5754748"/>
              <a:ext cx="749167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Substitute Item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72018" y="5754748"/>
              <a:ext cx="591843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990">
                  <a:solidFill>
                    <a:sysClr val="windowText" lastClr="000000"/>
                  </a:solidFill>
                  <a:latin typeface="Corbel" panose="020B0503020204020204"/>
                </a:rPr>
                <a:t>Item Details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81271" y="5754748"/>
              <a:ext cx="798988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880">
                  <a:solidFill>
                    <a:sysClr val="windowText" lastClr="000000"/>
                  </a:solidFill>
                  <a:latin typeface="Corbel" panose="020B0503020204020204"/>
                </a:rPr>
                <a:t>Adjust Exception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29427" y="5754748"/>
              <a:ext cx="759038" cy="216747"/>
            </a:xfrm>
            <a:prstGeom prst="rect">
              <a:avLst/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158750" contourW="12700">
              <a:bevelT w="12700" h="171450"/>
              <a:extrusionClr>
                <a:srgbClr val="5158DF"/>
              </a:extrusionClr>
              <a:contourClr>
                <a:srgbClr val="8185E8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 defTabSz="502920"/>
              <a:r>
                <a:rPr lang="en-US" sz="880">
                  <a:solidFill>
                    <a:sysClr val="windowText" lastClr="000000"/>
                  </a:solidFill>
                  <a:latin typeface="Corbel" panose="020B0503020204020204"/>
                </a:rPr>
                <a:t>View Exception</a:t>
              </a:r>
            </a:p>
          </p:txBody>
        </p:sp>
        <p:sp>
          <p:nvSpPr>
            <p:cNvPr id="89" name="Rectangle: Rounded Corners 180"/>
            <p:cNvSpPr/>
            <p:nvPr/>
          </p:nvSpPr>
          <p:spPr>
            <a:xfrm>
              <a:off x="1972074" y="5505696"/>
              <a:ext cx="6149189" cy="151477"/>
            </a:xfrm>
            <a:prstGeom prst="roundRect">
              <a:avLst>
                <a:gd name="adj" fmla="val 0"/>
              </a:avLst>
            </a:prstGeom>
            <a:solidFill>
              <a:srgbClr val="F0F0F0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 extrusionH="76200" contourW="6350">
              <a:bevelT w="16510" h="25400"/>
              <a:extrusionClr>
                <a:srgbClr val="D2CEC6"/>
              </a:extrusionClr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endParaRPr lang="en-US" sz="990" b="1">
                <a:solidFill>
                  <a:sysClr val="windowText" lastClr="0000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0" name="Rectangle: Rounded Corners 181"/>
            <p:cNvSpPr/>
            <p:nvPr/>
          </p:nvSpPr>
          <p:spPr>
            <a:xfrm>
              <a:off x="982003" y="5500302"/>
              <a:ext cx="916733" cy="15147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rmAutofit/>
            </a:bodyPr>
            <a:lstStyle/>
            <a:p>
              <a:pPr algn="ctr" defTabSz="502920"/>
              <a:r>
                <a:rPr lang="en-US" sz="990" b="1">
                  <a:solidFill>
                    <a:sysClr val="windowText" lastClr="000000"/>
                  </a:solidFill>
                  <a:latin typeface="Calibri Light" panose="020F0302020204030204" pitchFamily="34" charset="0"/>
                </a:rPr>
                <a:t>Disposition Comment: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4486493" y="6355857"/>
            <a:ext cx="8095812" cy="904863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defTabSz="502920"/>
            <a:r>
              <a:rPr lang="en-US" sz="2640" b="1">
                <a:latin typeface="Book Antiqua" panose="02040602050305030304" pitchFamily="18" charset="0"/>
                <a:cs typeface="Arial" panose="020B0604020202020204" pitchFamily="34" charset="0"/>
              </a:rPr>
              <a:t>Note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: </a:t>
            </a:r>
            <a:r>
              <a:rPr lang="en-US" sz="2640" u="sng">
                <a:latin typeface="Book Antiqua" panose="02040602050305030304" pitchFamily="18" charset="0"/>
                <a:cs typeface="Arial" panose="020B0604020202020204" pitchFamily="34" charset="0"/>
              </a:rPr>
              <a:t>Never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 enter any information into the 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Served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 column, CMS automatically calculates the quantities.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4089426" y="3530247"/>
            <a:ext cx="758952" cy="341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FF0000"/>
              </a:solidFill>
              <a:latin typeface="Corbel" panose="020B0503020204020204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8A060F5-0E56-709F-4C86-175E23038A78}"/>
              </a:ext>
            </a:extLst>
          </p:cNvPr>
          <p:cNvSpPr/>
          <p:nvPr/>
        </p:nvSpPr>
        <p:spPr>
          <a:xfrm rot="16200000">
            <a:off x="10559927" y="5748883"/>
            <a:ext cx="731520" cy="292691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4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2B2E0F-0E76-F3F1-E8E1-5B137744D876}"/>
              </a:ext>
            </a:extLst>
          </p:cNvPr>
          <p:cNvSpPr txBox="1"/>
          <p:nvPr/>
        </p:nvSpPr>
        <p:spPr>
          <a:xfrm>
            <a:off x="2108953" y="485013"/>
            <a:ext cx="9447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44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Timeline Cont.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E06B0-BC6A-BF01-FC6B-5046CE74F8E3}"/>
              </a:ext>
            </a:extLst>
          </p:cNvPr>
          <p:cNvSpPr/>
          <p:nvPr/>
        </p:nvSpPr>
        <p:spPr>
          <a:xfrm>
            <a:off x="2513795" y="3691188"/>
            <a:ext cx="2184305" cy="2176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00B3B9-8728-D497-9191-AFB91E970FB6}"/>
              </a:ext>
            </a:extLst>
          </p:cNvPr>
          <p:cNvGrpSpPr/>
          <p:nvPr/>
        </p:nvGrpSpPr>
        <p:grpSpPr>
          <a:xfrm>
            <a:off x="2250399" y="1590117"/>
            <a:ext cx="520477" cy="495301"/>
            <a:chOff x="290313" y="6381748"/>
            <a:chExt cx="520477" cy="49530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AB035D-36CA-A42A-E2C7-7F21E7261EC9}"/>
                </a:ext>
              </a:extLst>
            </p:cNvPr>
            <p:cNvSpPr/>
            <p:nvPr/>
          </p:nvSpPr>
          <p:spPr>
            <a:xfrm>
              <a:off x="290313" y="6381748"/>
              <a:ext cx="520477" cy="4953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AFE1C0-8B89-2BDE-708B-A58E6D2CF3AA}"/>
                </a:ext>
              </a:extLst>
            </p:cNvPr>
            <p:cNvSpPr txBox="1"/>
            <p:nvPr/>
          </p:nvSpPr>
          <p:spPr>
            <a:xfrm>
              <a:off x="377266" y="6396949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23F07F9-FCC6-4F6E-500C-75D11B578BD3}"/>
              </a:ext>
            </a:extLst>
          </p:cNvPr>
          <p:cNvSpPr txBox="1"/>
          <p:nvPr/>
        </p:nvSpPr>
        <p:spPr>
          <a:xfrm>
            <a:off x="2510637" y="3657601"/>
            <a:ext cx="2184305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  <a:r>
              <a:rPr 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Records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created in CMS, print </a:t>
            </a:r>
            <a:r>
              <a:rPr 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Worksheets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each upcoming service.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0B79A-75F5-89A5-C307-1C7E491D7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637" y="2173652"/>
            <a:ext cx="2201891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38452-058B-A886-348D-ECCE2A9BDBDA}"/>
              </a:ext>
            </a:extLst>
          </p:cNvPr>
          <p:cNvSpPr txBox="1"/>
          <p:nvPr/>
        </p:nvSpPr>
        <p:spPr>
          <a:xfrm>
            <a:off x="2796704" y="1113872"/>
            <a:ext cx="1962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</a:p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18C36A-342B-A887-CE02-20EB5A4A808F}"/>
              </a:ext>
            </a:extLst>
          </p:cNvPr>
          <p:cNvSpPr/>
          <p:nvPr/>
        </p:nvSpPr>
        <p:spPr>
          <a:xfrm>
            <a:off x="5797440" y="4338595"/>
            <a:ext cx="2161441" cy="25194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541CC2-9792-D01A-0AA8-D12E83D61528}"/>
              </a:ext>
            </a:extLst>
          </p:cNvPr>
          <p:cNvGrpSpPr/>
          <p:nvPr/>
        </p:nvGrpSpPr>
        <p:grpSpPr>
          <a:xfrm>
            <a:off x="5569640" y="2224667"/>
            <a:ext cx="520477" cy="495301"/>
            <a:chOff x="3570199" y="6411965"/>
            <a:chExt cx="520477" cy="495301"/>
          </a:xfrm>
          <a:solidFill>
            <a:schemeClr val="bg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9408A3-BD26-93E1-3A52-C4BDCDE5C447}"/>
                </a:ext>
              </a:extLst>
            </p:cNvPr>
            <p:cNvSpPr/>
            <p:nvPr/>
          </p:nvSpPr>
          <p:spPr>
            <a:xfrm>
              <a:off x="3570199" y="6411965"/>
              <a:ext cx="520477" cy="495301"/>
            </a:xfrm>
            <a:prstGeom prst="ellipse">
              <a:avLst/>
            </a:prstGeom>
            <a:grpFill/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AD8200-10B8-D1C7-30D3-AC64F35F778B}"/>
                </a:ext>
              </a:extLst>
            </p:cNvPr>
            <p:cNvSpPr txBox="1"/>
            <p:nvPr/>
          </p:nvSpPr>
          <p:spPr>
            <a:xfrm>
              <a:off x="3650463" y="6427640"/>
              <a:ext cx="3497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5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0D7FBA8-5531-7509-F01E-7CB1DCD8E9BF}"/>
              </a:ext>
            </a:extLst>
          </p:cNvPr>
          <p:cNvSpPr txBox="1"/>
          <p:nvPr/>
        </p:nvSpPr>
        <p:spPr>
          <a:xfrm>
            <a:off x="5655593" y="1771289"/>
            <a:ext cx="2566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Complete Production Worksheet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A3F7E23-53F6-221E-593B-9E6E2B360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4282" y="2867562"/>
            <a:ext cx="2161441" cy="13234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657E557-7551-AE4A-1973-E6860BF8CBA9}"/>
              </a:ext>
            </a:extLst>
          </p:cNvPr>
          <p:cNvSpPr txBox="1"/>
          <p:nvPr/>
        </p:nvSpPr>
        <p:spPr>
          <a:xfrm>
            <a:off x="5794282" y="4338595"/>
            <a:ext cx="2161441" cy="255454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fill out the production worksheet, documenting the meals that have been prepared, cooked, served, and leftover.</a:t>
            </a:r>
            <a:endParaRPr lang="en-US" sz="200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322709-E6E8-789B-60CC-A26E4BB0E71F}"/>
              </a:ext>
            </a:extLst>
          </p:cNvPr>
          <p:cNvSpPr/>
          <p:nvPr/>
        </p:nvSpPr>
        <p:spPr>
          <a:xfrm>
            <a:off x="9111681" y="4841300"/>
            <a:ext cx="2184305" cy="2473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black"/>
              </a:solidFill>
              <a:latin typeface="Corbel" panose="020B0503020204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6B17E1-F5E0-1676-891C-F9218606FD5D}"/>
              </a:ext>
            </a:extLst>
          </p:cNvPr>
          <p:cNvGrpSpPr/>
          <p:nvPr/>
        </p:nvGrpSpPr>
        <p:grpSpPr>
          <a:xfrm>
            <a:off x="8925953" y="2764269"/>
            <a:ext cx="520477" cy="495301"/>
            <a:chOff x="6850085" y="6381747"/>
            <a:chExt cx="520477" cy="49530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E08D766-065A-A4B4-E8EF-D35E89985EF2}"/>
                </a:ext>
              </a:extLst>
            </p:cNvPr>
            <p:cNvSpPr/>
            <p:nvPr/>
          </p:nvSpPr>
          <p:spPr>
            <a:xfrm>
              <a:off x="6850085" y="6381747"/>
              <a:ext cx="520477" cy="49530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F6FC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1EE7AC-1C5C-5C6D-3EE8-30778486E17D}"/>
                </a:ext>
              </a:extLst>
            </p:cNvPr>
            <p:cNvSpPr txBox="1"/>
            <p:nvPr/>
          </p:nvSpPr>
          <p:spPr>
            <a:xfrm>
              <a:off x="6933031" y="6395829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F6FC6"/>
                  </a:solidFill>
                </a:rPr>
                <a:t>6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EB5CF10-6294-6B89-5ADA-F17B99C9BD19}"/>
              </a:ext>
            </a:extLst>
          </p:cNvPr>
          <p:cNvSpPr txBox="1"/>
          <p:nvPr/>
        </p:nvSpPr>
        <p:spPr>
          <a:xfrm>
            <a:off x="9110137" y="4800601"/>
            <a:ext cx="2184305" cy="255454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from the </a:t>
            </a:r>
            <a:r>
              <a:rPr 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Worksheet is entered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CMS. These numbers are used for reimbursement.</a:t>
            </a:r>
            <a:endParaRPr lang="en-US" sz="200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468EF-E3A1-6260-10F5-3902C0FD9FCC}"/>
              </a:ext>
            </a:extLst>
          </p:cNvPr>
          <p:cNvSpPr txBox="1"/>
          <p:nvPr/>
        </p:nvSpPr>
        <p:spPr>
          <a:xfrm>
            <a:off x="9058221" y="2003032"/>
            <a:ext cx="2288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Production Worksheet Information</a:t>
            </a:r>
          </a:p>
          <a:p>
            <a:pPr algn="ctr" defTabSz="502920"/>
            <a:r>
              <a:rPr 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CMS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F51D95F-90A5-97CC-EB32-AAC59CD2A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681" y="3359138"/>
            <a:ext cx="2184305" cy="1322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2F1E8DF6-0CE9-132C-E63B-2330C9609294}"/>
              </a:ext>
            </a:extLst>
          </p:cNvPr>
          <p:cNvSpPr/>
          <p:nvPr/>
        </p:nvSpPr>
        <p:spPr>
          <a:xfrm>
            <a:off x="4898255" y="3514667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3AC8F723-AD8E-6873-9D00-5AF2D3C80265}"/>
              </a:ext>
            </a:extLst>
          </p:cNvPr>
          <p:cNvSpPr/>
          <p:nvPr/>
        </p:nvSpPr>
        <p:spPr>
          <a:xfrm>
            <a:off x="8163952" y="3514667"/>
            <a:ext cx="762000" cy="762000"/>
          </a:xfrm>
          <a:prstGeom prst="striped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836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2" y="620213"/>
            <a:ext cx="10463963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Add Item to Production Record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3223" y="1654748"/>
            <a:ext cx="11093824" cy="2686855"/>
          </a:xfrm>
        </p:spPr>
        <p:txBody>
          <a:bodyPr>
            <a:noAutofit/>
          </a:bodyPr>
          <a:lstStyle/>
          <a:p>
            <a:pPr marL="0" indent="0" algn="ctr">
              <a:spcBef>
                <a:spcPts val="66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To 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ADD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an item to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Record:</a:t>
            </a:r>
          </a:p>
          <a:p>
            <a:pPr marL="400050" indent="-215900">
              <a:spcBef>
                <a:spcPts val="66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“Select” the “Add Item” box.</a:t>
            </a:r>
          </a:p>
          <a:p>
            <a:pPr marL="400050" indent="-215900">
              <a:spcBef>
                <a:spcPts val="66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Select the menu item and enter the items information in the “Description” box.</a:t>
            </a:r>
          </a:p>
          <a:p>
            <a:pPr marL="400050" lvl="1" indent="-215900">
              <a:spcBef>
                <a:spcPts val="66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Click the "Search" button and wait for the search results to appear.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56894" y="4111206"/>
            <a:ext cx="8103812" cy="3280195"/>
            <a:chOff x="998621" y="3197885"/>
            <a:chExt cx="6768194" cy="2538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8621" y="3197885"/>
              <a:ext cx="6768194" cy="2538739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angle 2"/>
            <p:cNvSpPr/>
            <p:nvPr/>
          </p:nvSpPr>
          <p:spPr>
            <a:xfrm>
              <a:off x="1181819" y="3554522"/>
              <a:ext cx="2467155" cy="17334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glow rad="25400">
                <a:srgbClr val="FF0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7207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04134" y="565054"/>
            <a:ext cx="8449056" cy="790358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Add Item to Production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28817" y="1418221"/>
            <a:ext cx="9359969" cy="1921185"/>
          </a:xfrm>
        </p:spPr>
        <p:txBody>
          <a:bodyPr>
            <a:normAutofit/>
          </a:bodyPr>
          <a:lstStyle/>
          <a:p>
            <a:pPr marL="400050" indent="-215900">
              <a:spcBef>
                <a:spcPts val="66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Verify that “Each” is selected in the “Measure” box; this will avoid adding by the case.</a:t>
            </a:r>
          </a:p>
          <a:p>
            <a:pPr marL="400050" indent="-215900">
              <a:spcBef>
                <a:spcPts val="660"/>
              </a:spcBef>
              <a:buClr>
                <a:srgbClr val="0F6FC6"/>
              </a:buClr>
            </a:pPr>
            <a:endParaRPr lang="en-US" sz="3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00050" indent="-215900">
              <a:spcBef>
                <a:spcPts val="66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Finish the process by clicking “Add Items And Return to Production.”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71408" y="3346031"/>
            <a:ext cx="9359969" cy="2507975"/>
            <a:chOff x="733926" y="3480743"/>
            <a:chExt cx="7631946" cy="163036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E6EBD7B-35A1-4756-AFE8-CC109C809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9079" t="61247" r="4870" b="14243"/>
            <a:stretch/>
          </p:blipFill>
          <p:spPr bwMode="auto">
            <a:xfrm>
              <a:off x="733926" y="3480743"/>
              <a:ext cx="7631946" cy="1630363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4554747" y="3480743"/>
              <a:ext cx="3811125" cy="111713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03253" y="4628056"/>
              <a:ext cx="2182484" cy="245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01F3637-8269-660F-60DE-93185EB05EA3}"/>
              </a:ext>
            </a:extLst>
          </p:cNvPr>
          <p:cNvSpPr/>
          <p:nvPr/>
        </p:nvSpPr>
        <p:spPr>
          <a:xfrm>
            <a:off x="6951392" y="3283225"/>
            <a:ext cx="4679985" cy="171848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55A3D43-10BB-99F4-49CC-392FF65ACB7B}"/>
              </a:ext>
            </a:extLst>
          </p:cNvPr>
          <p:cNvSpPr/>
          <p:nvPr/>
        </p:nvSpPr>
        <p:spPr>
          <a:xfrm rot="16200000">
            <a:off x="7338905" y="4901783"/>
            <a:ext cx="1718482" cy="292691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3E20260-92C4-1CE4-B824-3D4E5786C3AD}"/>
              </a:ext>
            </a:extLst>
          </p:cNvPr>
          <p:cNvSpPr/>
          <p:nvPr/>
        </p:nvSpPr>
        <p:spPr>
          <a:xfrm rot="16200000">
            <a:off x="8785906" y="5639202"/>
            <a:ext cx="1262880" cy="292691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485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809EB-822D-CEAE-443C-50749C6E5E06}"/>
              </a:ext>
            </a:extLst>
          </p:cNvPr>
          <p:cNvSpPr txBox="1"/>
          <p:nvPr/>
        </p:nvSpPr>
        <p:spPr>
          <a:xfrm>
            <a:off x="3784600" y="6006406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>
                <a:latin typeface="Book Antiqua" panose="02040602050305030304" pitchFamily="18" charset="0"/>
                <a:cs typeface="Arial" panose="020B0604020202020204" pitchFamily="34" charset="0"/>
              </a:rPr>
              <a:t>Quantity Serving Size </a:t>
            </a: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is always 1.</a:t>
            </a:r>
          </a:p>
          <a:p>
            <a:endParaRPr lang="en-US" sz="3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US" sz="2600" i="1">
                <a:latin typeface="Book Antiqua" panose="02040602050305030304" pitchFamily="18" charset="0"/>
                <a:cs typeface="Arial" panose="020B0604020202020204" pitchFamily="34" charset="0"/>
              </a:rPr>
              <a:t>Measure</a:t>
            </a: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 will always be ( 1-EACH, 1-8oz)</a:t>
            </a:r>
          </a:p>
          <a:p>
            <a:endParaRPr lang="en-US" sz="3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Never Should say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3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737" y="674826"/>
            <a:ext cx="8449056" cy="757825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Leftover Codes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1436" y="1749013"/>
            <a:ext cx="12916164" cy="613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 leftovers require a 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Leftover Code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selection and </a:t>
            </a:r>
            <a:r>
              <a:rPr lang="en-US" sz="2800" b="1" u="sng">
                <a:latin typeface="Book Antiqua" panose="02040602050305030304" pitchFamily="18" charset="0"/>
                <a:cs typeface="Arial" panose="020B0604020202020204" pitchFamily="34" charset="0"/>
              </a:rPr>
              <a:t>Disposition Comment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3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82880" lvl="2" indent="0">
              <a:buClr>
                <a:srgbClr val="DF5327"/>
              </a:buClr>
              <a:buNone/>
            </a:pPr>
            <a:endParaRPr lang="en-US" sz="2800">
              <a:highlight>
                <a:srgbClr val="00FF00"/>
              </a:highlight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3131" y="6172152"/>
            <a:ext cx="9483754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</p:spPr>
        <p:txBody>
          <a:bodyPr wrap="square">
            <a:spAutoFit/>
          </a:bodyPr>
          <a:lstStyle/>
          <a:p>
            <a:pPr algn="ctr" defTabSz="502920"/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leftover codes: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Freeze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,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Refrigerate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, and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Served As Seconds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are 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NOT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utilized.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082" y="2396566"/>
            <a:ext cx="4628081" cy="301363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CC15C8-D828-E461-E775-7D0A7EBB93A3}"/>
              </a:ext>
            </a:extLst>
          </p:cNvPr>
          <p:cNvSpPr/>
          <p:nvPr/>
        </p:nvSpPr>
        <p:spPr>
          <a:xfrm>
            <a:off x="3718560" y="3440721"/>
            <a:ext cx="2278739" cy="157248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77CD0C2-93C8-BDA9-4BC6-A3C6EACA78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93203" r="53423" b="-476"/>
          <a:stretch/>
        </p:blipFill>
        <p:spPr>
          <a:xfrm>
            <a:off x="1899630" y="5053625"/>
            <a:ext cx="4350169" cy="316915"/>
          </a:xfrm>
          <a:prstGeom prst="rect">
            <a:avLst/>
          </a:prstGeom>
          <a:ln>
            <a:solidFill>
              <a:srgbClr val="0F6FC6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EAFAB3-44AB-5ECB-2EF1-6BC0314F2E28}"/>
              </a:ext>
            </a:extLst>
          </p:cNvPr>
          <p:cNvSpPr/>
          <p:nvPr/>
        </p:nvSpPr>
        <p:spPr>
          <a:xfrm>
            <a:off x="1870326" y="5049005"/>
            <a:ext cx="4367229" cy="33071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glow rad="254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E38F3-136A-FFBF-F71E-DEF2ACE6B373}"/>
              </a:ext>
            </a:extLst>
          </p:cNvPr>
          <p:cNvSpPr txBox="1"/>
          <p:nvPr/>
        </p:nvSpPr>
        <p:spPr>
          <a:xfrm>
            <a:off x="7184218" y="3040610"/>
            <a:ext cx="6122189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Book Antiqua" panose="02040602050305030304" pitchFamily="18" charset="0"/>
                <a:cs typeface="Arial" panose="020B0604020202020204" pitchFamily="34" charset="0"/>
              </a:rPr>
              <a:t> Use the dropdown arrow to select the leftover code.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4ED62D0-3B2A-CEE4-17ED-90115C29236D}"/>
              </a:ext>
            </a:extLst>
          </p:cNvPr>
          <p:cNvSpPr/>
          <p:nvPr/>
        </p:nvSpPr>
        <p:spPr>
          <a:xfrm flipH="1">
            <a:off x="6112306" y="3118860"/>
            <a:ext cx="1011917" cy="243609"/>
          </a:xfrm>
          <a:prstGeom prst="rightArrow">
            <a:avLst/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CA9C1B-944F-87E0-DA22-460FDD95ED26}"/>
              </a:ext>
            </a:extLst>
          </p:cNvPr>
          <p:cNvSpPr/>
          <p:nvPr/>
        </p:nvSpPr>
        <p:spPr>
          <a:xfrm>
            <a:off x="5669639" y="3082483"/>
            <a:ext cx="342900" cy="316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5741E6D-F347-74A4-46A5-A294BFC95943}"/>
              </a:ext>
            </a:extLst>
          </p:cNvPr>
          <p:cNvSpPr/>
          <p:nvPr/>
        </p:nvSpPr>
        <p:spPr>
          <a:xfrm rot="16200000" flipH="1">
            <a:off x="7057134" y="4970243"/>
            <a:ext cx="1736895" cy="369395"/>
          </a:xfrm>
          <a:prstGeom prst="rightArrow">
            <a:avLst>
              <a:gd name="adj1" fmla="val 24976"/>
              <a:gd name="adj2" fmla="val 737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A1FBE8-576C-0D92-30C2-3FBAE86813E3}"/>
              </a:ext>
            </a:extLst>
          </p:cNvPr>
          <p:cNvCxnSpPr>
            <a:cxnSpLocks/>
          </p:cNvCxnSpPr>
          <p:nvPr/>
        </p:nvCxnSpPr>
        <p:spPr>
          <a:xfrm>
            <a:off x="6151473" y="4326366"/>
            <a:ext cx="1790218" cy="0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D5E754C-4F25-999B-A2E0-E44AD83A9E75}"/>
              </a:ext>
            </a:extLst>
          </p:cNvPr>
          <p:cNvSpPr txBox="1"/>
          <p:nvPr/>
        </p:nvSpPr>
        <p:spPr>
          <a:xfrm>
            <a:off x="8511363" y="3804902"/>
            <a:ext cx="38651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en-US" sz="3600">
                <a:latin typeface="Book Antiqua" panose="02040602050305030304" pitchFamily="18" charset="0"/>
              </a:rPr>
              <a:t>Serve Next Day </a:t>
            </a:r>
          </a:p>
          <a:p>
            <a:pPr marL="285750" indent="-285750"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en-US" sz="3600">
                <a:latin typeface="Book Antiqua" panose="02040602050305030304" pitchFamily="18" charset="0"/>
              </a:rPr>
              <a:t>Dispose Of</a:t>
            </a:r>
          </a:p>
          <a:p>
            <a:pPr marL="285750" indent="-285750">
              <a:buClr>
                <a:srgbClr val="0F6FC6"/>
              </a:buClr>
              <a:buFont typeface="Wingdings" panose="05000000000000000000" pitchFamily="2" charset="2"/>
              <a:buChar char="Ø"/>
            </a:pPr>
            <a:r>
              <a:rPr lang="en-US" sz="3600">
                <a:latin typeface="Book Antiqua" panose="02040602050305030304" pitchFamily="18" charset="0"/>
              </a:rPr>
              <a:t>Return to Stock </a:t>
            </a:r>
          </a:p>
        </p:txBody>
      </p:sp>
    </p:spTree>
    <p:extLst>
      <p:ext uri="{BB962C8B-B14F-4D97-AF65-F5344CB8AC3E}">
        <p14:creationId xmlns:p14="http://schemas.microsoft.com/office/powerpoint/2010/main" val="210794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55" y="629282"/>
            <a:ext cx="8449056" cy="59963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Removing An Item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1961" y="1392203"/>
            <a:ext cx="11285444" cy="1034744"/>
          </a:xfrm>
        </p:spPr>
        <p:txBody>
          <a:bodyPr>
            <a:noAutofit/>
          </a:bodyPr>
          <a:lstStyle/>
          <a:p>
            <a:pPr marL="0" indent="0" algn="ctr">
              <a:lnSpc>
                <a:spcPts val="2100"/>
              </a:lnSpc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Items listed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not used for service </a:t>
            </a:r>
          </a:p>
          <a:p>
            <a:pPr marL="0" indent="0" algn="ctr">
              <a:lnSpc>
                <a:spcPts val="2100"/>
              </a:lnSpc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must be removed from the “Daily Production "section. </a:t>
            </a:r>
          </a:p>
          <a:p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606" y="4474420"/>
            <a:ext cx="8677799" cy="24209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2263EF-C66D-56C3-E988-318719DC3CDA}"/>
              </a:ext>
            </a:extLst>
          </p:cNvPr>
          <p:cNvSpPr/>
          <p:nvPr/>
        </p:nvSpPr>
        <p:spPr>
          <a:xfrm>
            <a:off x="4689233" y="6285752"/>
            <a:ext cx="8382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33E130-E4ED-15CF-4D17-708A800C5808}"/>
              </a:ext>
            </a:extLst>
          </p:cNvPr>
          <p:cNvSpPr/>
          <p:nvPr/>
        </p:nvSpPr>
        <p:spPr>
          <a:xfrm>
            <a:off x="3851033" y="5447552"/>
            <a:ext cx="8037576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A4A67-FC5C-090A-7A27-C9A125476E51}"/>
              </a:ext>
            </a:extLst>
          </p:cNvPr>
          <p:cNvSpPr txBox="1"/>
          <p:nvPr/>
        </p:nvSpPr>
        <p:spPr>
          <a:xfrm>
            <a:off x="1421316" y="2324848"/>
            <a:ext cx="10766089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Examples of removed items: </a:t>
            </a:r>
          </a:p>
          <a:p>
            <a:pPr marL="400050" indent="-217488">
              <a:spcAft>
                <a:spcPts val="660"/>
              </a:spcAft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Items coded as “Serve Next Day” but are not suitable for service</a:t>
            </a:r>
          </a:p>
          <a:p>
            <a:pPr marL="400050" indent="-217488">
              <a:spcAft>
                <a:spcPts val="660"/>
              </a:spcAft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Substituted menu items</a:t>
            </a:r>
          </a:p>
          <a:p>
            <a:pPr marL="400050" indent="-217488">
              <a:spcAft>
                <a:spcPts val="660"/>
              </a:spcAft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Delivery shortages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87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7" y="575614"/>
            <a:ext cx="11245497" cy="762801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Complete CMS Production Record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3627" y="1428363"/>
            <a:ext cx="9160749" cy="2500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final steps to completing the process include:</a:t>
            </a:r>
          </a:p>
          <a:p>
            <a:pPr marL="0" indent="0"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00050" lvl="1" indent="-21907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Check “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Update Inventory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” box</a:t>
            </a:r>
          </a:p>
          <a:p>
            <a:pPr marL="400050" lvl="1" indent="-219075"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00050" lvl="1" indent="-21907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Check “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Complete Production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” box</a:t>
            </a:r>
          </a:p>
          <a:p>
            <a:pPr marL="400050" lvl="1" indent="-219075"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00050" lvl="1" indent="-219075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Click “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Save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” button at the top of the screen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A205B9-7E93-D7D6-8CCB-29ADD5805686}"/>
              </a:ext>
            </a:extLst>
          </p:cNvPr>
          <p:cNvGrpSpPr/>
          <p:nvPr/>
        </p:nvGrpSpPr>
        <p:grpSpPr>
          <a:xfrm>
            <a:off x="4007769" y="6111603"/>
            <a:ext cx="6437740" cy="588322"/>
            <a:chOff x="1733663" y="6210219"/>
            <a:chExt cx="6437740" cy="5883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663" y="6282211"/>
              <a:ext cx="6437740" cy="44433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2" t="-557" r="60031" b="-3700"/>
            <a:stretch/>
          </p:blipFill>
          <p:spPr>
            <a:xfrm>
              <a:off x="3416952" y="6210219"/>
              <a:ext cx="1034019" cy="588322"/>
            </a:xfrm>
            <a:prstGeom prst="rect">
              <a:avLst/>
            </a:prstGeom>
            <a:ln w="3810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20" y="4024290"/>
            <a:ext cx="8423763" cy="176970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8204200" y="4497094"/>
            <a:ext cx="2667000" cy="11417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15073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6DFC2F-1FD1-A214-AA98-1F97B5CF2A19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133022" y="5103049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829560" y="269202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9181" y="7014936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3616452" y="6895885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2794022" y="3607639"/>
            <a:ext cx="1314365" cy="109209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2736766" y="3539691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133022" y="3595844"/>
            <a:ext cx="351851" cy="10850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2072893" y="3550946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EBD534-FA47-C812-6455-B506AC57C395}"/>
              </a:ext>
            </a:extLst>
          </p:cNvPr>
          <p:cNvSpPr txBox="1"/>
          <p:nvPr/>
        </p:nvSpPr>
        <p:spPr>
          <a:xfrm>
            <a:off x="3210404" y="1410057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621291-AA41-2174-8CE3-A447C3B4E5BE}"/>
              </a:ext>
            </a:extLst>
          </p:cNvPr>
          <p:cNvSpPr txBox="1"/>
          <p:nvPr/>
        </p:nvSpPr>
        <p:spPr>
          <a:xfrm>
            <a:off x="3591404" y="1219200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650330-1D72-4D47-E18E-ACBDD76ACFF0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13AE23-231F-74A8-CCFC-72D5B1F169B0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77E8E0-25AB-B978-2996-286D8CF583AF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BB8067-EB88-15AA-2EE2-1013246B59D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CF28A1-B350-E153-329C-92CB0C596DAD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583C061-3F2C-7B39-D19B-5E08BBEB49F9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97D43F9-73E1-64EB-FF23-72AF661989F3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8B98DB-4A69-025B-44A0-718F15209DE5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60F1241-504F-CD40-1570-ADF61D189BD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C4D72AE-B9F7-5C33-29B6-02F96BB91455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DF2757-C05D-7136-0058-722569B326C2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8ECB28-F99F-CF1D-758D-32A8D7A2AD78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A22B0-0C96-0519-3BB6-96409C912D91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FF910C2-4FCD-2F45-E51E-E01B20F24AAD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3723E0-E063-EEAB-632F-7CF54A808274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350AC9-FF52-F95F-EEFD-9C25AFDB580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DABFE9-CDF1-4017-B9D5-70E62D7EA7F9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45DC99-83F5-6F80-6757-88A75F451BDC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F76CF7-DBFE-5F77-2696-5D12DE34AB89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5E60D8-17A8-0BD8-1326-C00F69BE2FE3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D9654A-7D77-EACD-B646-CF35DE5D5032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6AA17B-BA58-D53F-44D6-AB868F89EA37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114CB-D86E-F379-6C10-BF4518D0E22C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A00888-2A24-EFC1-0573-EBAE444A52D2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51DE4B3-8ADA-3C6A-C581-09467A8FA996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D3CF8-FE7F-E4B7-F0BC-8623794AAC62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32C12F-27BE-388A-368B-AC528A123A2A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FCAB7D-98FA-26AE-D03B-C7E731C4EB28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4C4B-CCE7-2D3A-3371-A32C0ED3CCF8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5D60DB-35AD-58B1-7EDE-1B46F1C5C10C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55D9A6-4915-F108-BB73-15DC22178BD1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E34F143-B7F6-9735-CCA2-C3F2728947F7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B320DAD-A8CC-6540-7972-DDF3ED94CF1C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688FCEA-A388-980E-6F1B-4EB7512291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AF3F80C-8EF1-52CD-3D3F-09190CA8EEB3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D27900-DD2C-011F-9DD8-9AE1B5B6C048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CA3A2BB-9CD3-4433-E2F9-70956F800D0B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5A176B-F271-6E32-1FC1-3C2058023A02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ABDEFF4-7690-D1EA-B12C-AD3F22F5A2EC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B2FE79B-2F2E-FFFA-9C04-B5641B766275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11DD9CB-B67F-B53F-C4A8-E1DE0CD5AEF8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A5F1C2-1F24-4C6C-DAAD-B2056506F774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A7ACC9-25C5-2E04-616F-B98C2F1F82DC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1733BD-DA7C-5916-2CD4-7D40DDDBFA14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4C29D-94C3-5EE7-4CC1-09E426EC394E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A541C43B-55F8-1C1E-41CE-04733058B172}"/>
              </a:ext>
            </a:extLst>
          </p:cNvPr>
          <p:cNvSpPr/>
          <p:nvPr/>
        </p:nvSpPr>
        <p:spPr>
          <a:xfrm>
            <a:off x="3403248" y="-1198808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005750-6244-7F4B-8DFF-0D80926E9DEB}"/>
              </a:ext>
            </a:extLst>
          </p:cNvPr>
          <p:cNvSpPr txBox="1"/>
          <p:nvPr/>
        </p:nvSpPr>
        <p:spPr>
          <a:xfrm>
            <a:off x="6041990" y="209482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A98218-33A6-568D-F5CE-D254B2C2ED64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6964D-4DF9-B320-588F-94B7B8A06E6B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0E184-A964-AF0A-9F70-DB8E5E731182}"/>
              </a:ext>
            </a:extLst>
          </p:cNvPr>
          <p:cNvSpPr/>
          <p:nvPr/>
        </p:nvSpPr>
        <p:spPr>
          <a:xfrm>
            <a:off x="2206110" y="5518718"/>
            <a:ext cx="9220811" cy="1408734"/>
          </a:xfrm>
          <a:prstGeom prst="rect">
            <a:avLst/>
          </a:prstGeom>
          <a:solidFill>
            <a:schemeClr val="bg1"/>
          </a:solidFill>
          <a:ln w="5715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54446-9209-0313-0C57-08E0A0EB38EA}"/>
              </a:ext>
            </a:extLst>
          </p:cNvPr>
          <p:cNvSpPr txBox="1"/>
          <p:nvPr/>
        </p:nvSpPr>
        <p:spPr>
          <a:xfrm>
            <a:off x="2260104" y="5536753"/>
            <a:ext cx="1022219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>
              <a:latin typeface="Book Antiqua" panose="02040602050305030304" pitchFamily="18" charset="0"/>
            </a:endParaRPr>
          </a:p>
          <a:p>
            <a:r>
              <a:rPr lang="en-US" sz="1600">
                <a:latin typeface="Book Antiqua" panose="02040602050305030304" pitchFamily="18" charset="0"/>
              </a:rPr>
              <a:t>3 Employees ate a lunch meal (2-Caesar salads, 1-burger, 1-potato wedges, 1-apple, 1-orange, </a:t>
            </a:r>
          </a:p>
          <a:p>
            <a:r>
              <a:rPr lang="en-US" sz="1600">
                <a:latin typeface="Book Antiqua" panose="02040602050305030304" pitchFamily="18" charset="0"/>
              </a:rPr>
              <a:t>1-Chocolate milk, and 1-1% milk.)</a:t>
            </a:r>
          </a:p>
          <a:p>
            <a:r>
              <a:rPr lang="en-US" sz="1600">
                <a:latin typeface="Book Antiqua" panose="02040602050305030304" pitchFamily="18" charset="0"/>
              </a:rPr>
              <a:t>1 Adult Tray Sold ( 1-Caesar Salad, 1-Apple, 1-Roasted Potato Wedge, 1-Chocolate milk)</a:t>
            </a:r>
          </a:p>
          <a:p>
            <a:r>
              <a:rPr lang="en-US" sz="1600">
                <a:latin typeface="Book Antiqua" panose="02040602050305030304" pitchFamily="18" charset="0"/>
              </a:rPr>
              <a:t>1 Orange Sold </a:t>
            </a:r>
            <a:r>
              <a:rPr lang="en-US" sz="1600" b="1">
                <a:latin typeface="Book Antiqua" panose="02040602050305030304" pitchFamily="18" charset="0"/>
              </a:rPr>
              <a:t>A La Carte</a:t>
            </a:r>
          </a:p>
          <a:p>
            <a:r>
              <a:rPr lang="en-US" sz="1600">
                <a:latin typeface="Book Antiqua" panose="02040602050305030304" pitchFamily="18" charset="0"/>
              </a:rPr>
              <a:t>5 Non-reimbursable Roasted Potato Wedges Due To Theft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B8D5F1-B0FF-D32A-3B69-E08608FC1AA8}"/>
              </a:ext>
            </a:extLst>
          </p:cNvPr>
          <p:cNvSpPr txBox="1"/>
          <p:nvPr/>
        </p:nvSpPr>
        <p:spPr>
          <a:xfrm>
            <a:off x="2310323" y="5149932"/>
            <a:ext cx="911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Book Antiqua" panose="02040602050305030304" pitchFamily="18" charset="0"/>
              </a:rPr>
              <a:t>Managers must write down comments reflecting what occurred during lunch service.</a:t>
            </a:r>
          </a:p>
          <a:p>
            <a:endParaRPr lang="en-US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57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48764"/>
            <a:ext cx="11045188" cy="1058170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 Signature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5115" y="1564939"/>
            <a:ext cx="9402131" cy="2040797"/>
          </a:xfrm>
        </p:spPr>
        <p:txBody>
          <a:bodyPr>
            <a:normAutofit/>
          </a:bodyPr>
          <a:lstStyle/>
          <a:p>
            <a:pPr marL="0" indent="0"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When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is complete, it is signed by:</a:t>
            </a:r>
          </a:p>
          <a:p>
            <a:pPr marL="400050" lvl="1" indent="-212725">
              <a:spcBef>
                <a:spcPts val="686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Food Service Worker/Senior Worker/Designee</a:t>
            </a:r>
          </a:p>
          <a:p>
            <a:pPr marL="400050" lvl="1" indent="-212725">
              <a:spcBef>
                <a:spcPts val="686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Food Service Manager</a:t>
            </a:r>
            <a:endParaRPr lang="en-US" sz="2800" b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sz="2800" b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26909" y="3161552"/>
            <a:ext cx="6309608" cy="3887336"/>
            <a:chOff x="2362199" y="3694367"/>
            <a:chExt cx="5655191" cy="33108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199" y="6273504"/>
              <a:ext cx="5642492" cy="7317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362200" y="3694367"/>
              <a:ext cx="5642491" cy="2579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62200" y="3694367"/>
              <a:ext cx="5655190" cy="331089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95223">
            <a:off x="3786112" y="6886886"/>
            <a:ext cx="1832835" cy="1022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2115" y="6556568"/>
            <a:ext cx="18440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b="1">
                <a:solidFill>
                  <a:prstClr val="black"/>
                </a:solidFill>
                <a:latin typeface="Bradley Hand ITC" panose="03070402050302030203" pitchFamily="66" charset="0"/>
              </a:rPr>
              <a:t>F. Garcia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5073" y="6432103"/>
            <a:ext cx="173201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i="1">
                <a:solidFill>
                  <a:prstClr val="black"/>
                </a:solidFill>
                <a:latin typeface="Brush Script MT" panose="03060802040406070304" pitchFamily="66" charset="0"/>
              </a:rPr>
              <a:t>Anthony Gomez III.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D739-70EE-7F17-12A8-5C79C521521E}"/>
              </a:ext>
            </a:extLst>
          </p:cNvPr>
          <p:cNvSpPr/>
          <p:nvPr/>
        </p:nvSpPr>
        <p:spPr>
          <a:xfrm>
            <a:off x="5096546" y="3655189"/>
            <a:ext cx="949960" cy="87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EC4D5-C65D-794F-B8F1-C497BB19EBE8}"/>
              </a:ext>
            </a:extLst>
          </p:cNvPr>
          <p:cNvSpPr/>
          <p:nvPr/>
        </p:nvSpPr>
        <p:spPr>
          <a:xfrm>
            <a:off x="6513277" y="3194230"/>
            <a:ext cx="1262111" cy="177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8E2EF-27D0-9DE1-0EB2-62FF69B87CFB}"/>
              </a:ext>
            </a:extLst>
          </p:cNvPr>
          <p:cNvSpPr txBox="1"/>
          <p:nvPr/>
        </p:nvSpPr>
        <p:spPr>
          <a:xfrm>
            <a:off x="6683194" y="315595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Los Angeles 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C46ED-3CC3-E40D-BA7A-300FBEF65FD5}"/>
              </a:ext>
            </a:extLst>
          </p:cNvPr>
          <p:cNvSpPr txBox="1"/>
          <p:nvPr/>
        </p:nvSpPr>
        <p:spPr>
          <a:xfrm>
            <a:off x="5170663" y="3589097"/>
            <a:ext cx="7697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/>
              <a:t>Los Angeles 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0467" y="3689124"/>
            <a:ext cx="7477322" cy="1852815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 fontAlgn="base">
              <a:spcBef>
                <a:spcPct val="0"/>
              </a:spcBef>
              <a:spcAft>
                <a:spcPct val="0"/>
              </a:spcAft>
            </a:pPr>
            <a:r>
              <a:rPr lang="en-US" sz="2860">
                <a:latin typeface="Book Antiqua" panose="02040602050305030304" pitchFamily="18" charset="0"/>
                <a:cs typeface="Arial" charset="0"/>
              </a:rPr>
              <a:t>By signing the </a:t>
            </a:r>
            <a:r>
              <a:rPr lang="en-US" sz="2860" i="1">
                <a:latin typeface="Book Antiqua" panose="02040602050305030304" pitchFamily="18" charset="0"/>
                <a:cs typeface="Arial" charset="0"/>
              </a:rPr>
              <a:t>Production Worksheet, </a:t>
            </a:r>
            <a:r>
              <a:rPr lang="en-US" sz="2860">
                <a:latin typeface="Book Antiqua" panose="02040602050305030304" pitchFamily="18" charset="0"/>
                <a:cs typeface="Arial" charset="0"/>
              </a:rPr>
              <a:t>the FSM is certifying that the information on the report is true, correct and in accordance with Food Services Policies and Procedures. </a:t>
            </a:r>
          </a:p>
        </p:txBody>
      </p:sp>
    </p:spTree>
    <p:extLst>
      <p:ext uri="{BB962C8B-B14F-4D97-AF65-F5344CB8AC3E}">
        <p14:creationId xmlns:p14="http://schemas.microsoft.com/office/powerpoint/2010/main" val="22113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882E-6 2.61438E-6 L 0.25 2.6143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uiExpand="1" build="allAtOnce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668A-9326-FD15-3798-BAC887AB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60968-E93E-DFCF-490A-DCC0295F722F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9CC026-29E6-757C-84DF-13A52A250A27}"/>
              </a:ext>
            </a:extLst>
          </p:cNvPr>
          <p:cNvSpPr/>
          <p:nvPr/>
        </p:nvSpPr>
        <p:spPr>
          <a:xfrm>
            <a:off x="2418739" y="5080598"/>
            <a:ext cx="8980122" cy="1321324"/>
          </a:xfrm>
          <a:prstGeom prst="rect">
            <a:avLst/>
          </a:prstGeom>
          <a:solidFill>
            <a:schemeClr val="bg1"/>
          </a:solidFill>
          <a:ln w="5715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EFFEEAB-C730-DEEF-08C2-238F02CDFAC4}"/>
              </a:ext>
            </a:extLst>
          </p:cNvPr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14E44D5A-0A2A-5760-A237-AE9E8553CF4D}"/>
              </a:ext>
            </a:extLst>
          </p:cNvPr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26ADF57-EC23-8296-C989-62DE72A9BF33}"/>
              </a:ext>
            </a:extLst>
          </p:cNvPr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70A214B-BEC7-CDE3-6A7B-93335D920F60}"/>
              </a:ext>
            </a:extLst>
          </p:cNvPr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6D6572E-0000-2BD6-16EC-B4AF17EF0AC3}"/>
              </a:ext>
            </a:extLst>
          </p:cNvPr>
          <p:cNvSpPr txBox="1"/>
          <p:nvPr/>
        </p:nvSpPr>
        <p:spPr>
          <a:xfrm>
            <a:off x="6591099" y="7057209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5F5C08-E0AF-0CE6-BA2C-E2A934E817BB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162CF-F67E-425B-29CA-F5397B9F26CC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7C9CE7-AEF8-7A2C-8631-22811D140AAC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D35F3-91D3-B867-4ABA-0C35CCB8B74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7D8644-ACE7-2CB2-5A24-A41B56D7D71C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2BBC52-B9E3-F8A9-275C-2DA118D4F309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E4B78F-5C94-1E30-8263-8D7DE50FCC04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439D44-A5DE-E3A1-BD6D-D5E7626C027F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BE7DC-4676-C22B-DEF4-7666B09992BF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D0564-8F14-1A8A-1E53-DDE3A921BC9E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8DE60-8443-69CD-0C64-9C8FDE2F7982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CC1037-5EDE-8CFD-6750-23DBD6234298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695F6-541B-BDC8-DD87-07A8CFB18BFA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3CE342-BCFB-1F76-0958-B4E294E6EE72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A512-7443-C107-5F36-E3012B8A664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7DA3E2-E9D1-3C6A-E2C4-3361C0EF288E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830705-D814-6294-6836-087B24C0A4EB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84585-B3B1-4853-A797-29EAD4FE9F9A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46D322-747C-4F68-EF9A-7FAA317288A5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C1F5C95-5C3F-02C4-3659-7113E65BAA4A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7BF240-AC58-C31A-4C6C-C197B774E2E9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FBF207-29CA-1375-B9CE-77D53C3258B7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0F54F7-46A3-C897-6B23-42C7F6F9A6A5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E9E454-7891-7BE1-1CD9-51F591F145EC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5A3A26-05F8-8A9E-B3A4-FD340C6AC7DF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C53B535-DEB0-8106-8166-41EDB10BDCB1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5D6DB3-F6F7-FF9B-68B3-F1EA5822C70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3CEFF2-138D-19C4-9CB0-EF2190DC04DB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B57C2B-5B32-16E2-3266-77804B4FFD74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87BEEA-D811-1CAF-9964-53604A202826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316187-A148-D5C9-C991-D100A6118F3C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876268-4B42-71A4-4501-ABC0294F04F4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755EC-E301-518D-CB9C-61F5A9CFA681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6C9D5F-FAFC-2CF6-220A-2FEF73976B19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DAA54-997F-4CD2-F773-2E04D323B647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9D9B-37C6-E11C-525F-1982BEC05018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E9C-47FB-390F-3E5D-7CACC005CEF6}"/>
              </a:ext>
            </a:extLst>
          </p:cNvPr>
          <p:cNvSpPr txBox="1"/>
          <p:nvPr/>
        </p:nvSpPr>
        <p:spPr>
          <a:xfrm>
            <a:off x="2680671" y="5075266"/>
            <a:ext cx="8477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Manager will then sign the production work sheet with a pen and file in Folder #1 following record and retention guidelines.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A95E5D-9C38-D218-6AA7-114F5757973E}"/>
              </a:ext>
            </a:extLst>
          </p:cNvPr>
          <p:cNvSpPr txBox="1"/>
          <p:nvPr/>
        </p:nvSpPr>
        <p:spPr>
          <a:xfrm>
            <a:off x="3937001" y="6774301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6E77F7-84E2-D800-FB96-150EFC71B5E8}"/>
              </a:ext>
            </a:extLst>
          </p:cNvPr>
          <p:cNvSpPr txBox="1"/>
          <p:nvPr/>
        </p:nvSpPr>
        <p:spPr>
          <a:xfrm>
            <a:off x="2797713" y="3585814"/>
            <a:ext cx="1352712" cy="12367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19E645-DD7C-C90A-1849-3C8771DA6A82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644110-F852-37EC-41E4-63ED8696220A}"/>
              </a:ext>
            </a:extLst>
          </p:cNvPr>
          <p:cNvSpPr txBox="1"/>
          <p:nvPr/>
        </p:nvSpPr>
        <p:spPr>
          <a:xfrm>
            <a:off x="2151872" y="3585814"/>
            <a:ext cx="391428" cy="141328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28CCC-FBBC-C5A3-43EF-9B3277FECE09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B5941-6A7C-45F9-F299-CD57DDC30CAC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A37E1-BFA3-CD83-83A5-2CC0DCCE6B1B}"/>
              </a:ext>
            </a:extLst>
          </p:cNvPr>
          <p:cNvSpPr txBox="1"/>
          <p:nvPr/>
        </p:nvSpPr>
        <p:spPr>
          <a:xfrm>
            <a:off x="3210404" y="1410057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CF21A0-F447-64C5-C658-A1ED5E80A363}"/>
              </a:ext>
            </a:extLst>
          </p:cNvPr>
          <p:cNvSpPr txBox="1"/>
          <p:nvPr/>
        </p:nvSpPr>
        <p:spPr>
          <a:xfrm>
            <a:off x="3591404" y="1219200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739EE9-4256-E1C6-B0E2-8AD1D6AB232F}"/>
              </a:ext>
            </a:extLst>
          </p:cNvPr>
          <p:cNvSpPr txBox="1"/>
          <p:nvPr/>
        </p:nvSpPr>
        <p:spPr>
          <a:xfrm>
            <a:off x="7995160" y="6821115"/>
            <a:ext cx="3888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You The Amazing Manager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2F1A78-6DCE-00E4-6CDD-B7E946EC7BDB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BDC461-15DB-9998-2384-03160E54DC94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226D9-8EBB-AC85-0EE3-66E28700D74A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1FB953-4E59-61F4-5D5C-F9D41C235A48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F4613-7D25-CDED-8595-B423E00063F4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3EE6FF-9655-D893-F95B-5796792A08C2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325CF6-860B-9315-18F3-AB3F962250C0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EDABD3-F1DA-A586-AF47-15FD1A2DB7C6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C8652D-9F41-62DD-9397-0EFFDE3D25B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CE9A17-8D7F-4DFE-35D6-BAACBB49207C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DCFF10-AC3E-49EF-91D3-03A6ED55D6E7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CF53D6-C523-436F-834C-6E7F612CC0F0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095CD5-E7E9-5ED1-B39A-D74C7D88CFDE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1F1292-18CF-55B9-AD79-C07296C04B3B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C8340D7-29FB-43D0-CC11-42E7AA03517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A59391-5612-4F58-3310-B45919CA214B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F1AA915-C8BB-1B67-800A-F1B6FEC75411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106130-E1E2-0BE0-5EA5-EB9A72036F0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69C1A8-B908-B1AA-C2CA-546F98F1AA9B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4CA29-13BC-AA94-D090-45F098AD986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5BCDD7E3-C1C7-6771-95A5-2D24D4B6B1C1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652ED6-CBF6-0259-2372-DFF5EB2433A8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25CA4EF-2A2D-FC5D-D396-CD5364FF354E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F2DB76-4FB8-D19F-930D-5763AB28E18F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141094D9-75FE-FD8D-311B-BDACF61C2D2F}"/>
              </a:ext>
            </a:extLst>
          </p:cNvPr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32C4534B-57D5-6B88-9898-7E2514525DD2}"/>
              </a:ext>
            </a:extLst>
          </p:cNvPr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5" name="object 7">
            <a:extLst>
              <a:ext uri="{FF2B5EF4-FFF2-40B4-BE49-F238E27FC236}">
                <a16:creationId xmlns:a16="http://schemas.microsoft.com/office/drawing/2014/main" id="{1FD610C2-1009-A2E6-8E80-5899F69A7E5F}"/>
              </a:ext>
            </a:extLst>
          </p:cNvPr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6" name="object 11">
            <a:extLst>
              <a:ext uri="{FF2B5EF4-FFF2-40B4-BE49-F238E27FC236}">
                <a16:creationId xmlns:a16="http://schemas.microsoft.com/office/drawing/2014/main" id="{F92C9C12-4A5A-1140-8F77-A0AAB29FF83C}"/>
              </a:ext>
            </a:extLst>
          </p:cNvPr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0697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642" y="588444"/>
            <a:ext cx="9366664" cy="59963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Record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2738" y="1501528"/>
            <a:ext cx="9592124" cy="607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40" b="1">
                <a:latin typeface="Book Antiqua" panose="02040602050305030304" pitchFamily="18" charset="0"/>
                <a:cs typeface="Arial" panose="020B0604020202020204" pitchFamily="34" charset="0"/>
              </a:rPr>
              <a:t>Review the Production Record for accuracy.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2500" t="12222" r="10000" b="8889"/>
          <a:stretch>
            <a:fillRect/>
          </a:stretch>
        </p:blipFill>
        <p:spPr>
          <a:xfrm>
            <a:off x="2863662" y="2028402"/>
            <a:ext cx="8090279" cy="505819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C14FA7-63A5-CA4D-D5A3-6A46B5CAEBD3}"/>
              </a:ext>
            </a:extLst>
          </p:cNvPr>
          <p:cNvSpPr/>
          <p:nvPr/>
        </p:nvSpPr>
        <p:spPr>
          <a:xfrm>
            <a:off x="6347972" y="2161102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3A704-A713-CB17-8397-38148B39F046}"/>
              </a:ext>
            </a:extLst>
          </p:cNvPr>
          <p:cNvSpPr txBox="1"/>
          <p:nvPr/>
        </p:nvSpPr>
        <p:spPr>
          <a:xfrm>
            <a:off x="6383475" y="2057401"/>
            <a:ext cx="118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DDE48A-2423-F519-FE35-E42A3C6D5BFD}"/>
              </a:ext>
            </a:extLst>
          </p:cNvPr>
          <p:cNvSpPr/>
          <p:nvPr/>
        </p:nvSpPr>
        <p:spPr>
          <a:xfrm>
            <a:off x="4165601" y="2526792"/>
            <a:ext cx="661665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17890-3025-07A6-48B7-D111E7D96447}"/>
              </a:ext>
            </a:extLst>
          </p:cNvPr>
          <p:cNvSpPr txBox="1"/>
          <p:nvPr/>
        </p:nvSpPr>
        <p:spPr>
          <a:xfrm>
            <a:off x="3937001" y="2466946"/>
            <a:ext cx="80021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4717FF-0745-E196-1ABB-A9391CFEAB6C}"/>
              </a:ext>
            </a:extLst>
          </p:cNvPr>
          <p:cNvGrpSpPr/>
          <p:nvPr/>
        </p:nvGrpSpPr>
        <p:grpSpPr>
          <a:xfrm>
            <a:off x="3245653" y="2558796"/>
            <a:ext cx="766557" cy="246221"/>
            <a:chOff x="2331858" y="942322"/>
            <a:chExt cx="766557" cy="24622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8ED26-C776-4FF0-76CF-81591C599E3E}"/>
                </a:ext>
              </a:extLst>
            </p:cNvPr>
            <p:cNvSpPr/>
            <p:nvPr/>
          </p:nvSpPr>
          <p:spPr>
            <a:xfrm>
              <a:off x="2397700" y="1009178"/>
              <a:ext cx="378491" cy="9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4BF4D2-0805-1D06-115A-EADB384EB04A}"/>
                </a:ext>
              </a:extLst>
            </p:cNvPr>
            <p:cNvSpPr txBox="1"/>
            <p:nvPr/>
          </p:nvSpPr>
          <p:spPr>
            <a:xfrm>
              <a:off x="2331858" y="942322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8/19/2025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937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F9393-AFD4-2406-705B-2949614A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5C3E0AA-E462-10F6-0424-82FF24E765CE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9DAA7A-1816-941C-53D3-F9FF828CFC66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6FB924-BB47-9897-D9A9-D0C15C8F976D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2A82BEBE-80AF-7FEE-A3AE-D1B35465B372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430887A1-FC51-8C86-DA47-3A0342AC3987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88E327-6D7B-3DAA-580E-19C572786914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0046796B-5272-6D1D-AA26-E33CB6597CB7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21621974-4A6E-7486-9187-3222790675BE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88F24A-6868-5D38-95B9-F294CE59B3B8}"/>
              </a:ext>
            </a:extLst>
          </p:cNvPr>
          <p:cNvSpPr txBox="1"/>
          <p:nvPr/>
        </p:nvSpPr>
        <p:spPr>
          <a:xfrm>
            <a:off x="333962" y="1801841"/>
            <a:ext cx="134836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EEC AND OFF-SITES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PRODUCTION RECORDS</a:t>
            </a:r>
          </a:p>
        </p:txBody>
      </p:sp>
    </p:spTree>
    <p:extLst>
      <p:ext uri="{BB962C8B-B14F-4D97-AF65-F5344CB8AC3E}">
        <p14:creationId xmlns:p14="http://schemas.microsoft.com/office/powerpoint/2010/main" val="428869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90C2-5A1C-312C-17D6-B401E794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BE8B3F-DA67-C89E-1A0B-FC0B8B0985FC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1AF507-844C-2C52-ACFE-6D9FAFC5D2D9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2AACC6-17F9-08FB-F0C9-5D9220DC899A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3B4EF84-427C-AB33-11D6-50744FF2B7B6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364000D-32B0-2771-7BE8-1AE452B9F68A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B768B-80F1-2211-19DD-19D302AD388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315F1E49-EDEB-8DE1-C6D9-E0CDA3C951FB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01729BD3-373D-EE0E-5AF4-35F980959077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10141A-137D-5B9F-4FB2-9D769BC1AB61}"/>
              </a:ext>
            </a:extLst>
          </p:cNvPr>
          <p:cNvSpPr txBox="1"/>
          <p:nvPr/>
        </p:nvSpPr>
        <p:spPr>
          <a:xfrm>
            <a:off x="1236981" y="2132284"/>
            <a:ext cx="113436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PRODUCTION</a:t>
            </a:r>
          </a:p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1406598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678" y="769932"/>
            <a:ext cx="10009922" cy="463178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 EEC &amp; Off-Sites Meal Counts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67555" y="1480894"/>
            <a:ext cx="8882493" cy="908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EEC &amp; Off Sites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will be projected as part of the EZ-Steps process.</a:t>
            </a: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1316388" y="2524097"/>
            <a:ext cx="7516571" cy="1672360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indent="-217488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EECs will complete </a:t>
            </a:r>
            <a:r>
              <a:rPr lang="en-US" sz="2800" i="1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Worksheets </a:t>
            </a: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using the EEC drop-down site in CMS</a:t>
            </a:r>
          </a:p>
          <a:p>
            <a:pPr marL="401638" indent="-217488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Complete the </a:t>
            </a:r>
            <a:r>
              <a:rPr lang="en-US" sz="2800" i="1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 Worksheet </a:t>
            </a: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using the meal record</a:t>
            </a:r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97247FA2-B22D-A708-E758-4C409FAF9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953" y="3009324"/>
            <a:ext cx="3642606" cy="16013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4D630-B639-597E-03DF-4C0857004139}"/>
              </a:ext>
            </a:extLst>
          </p:cNvPr>
          <p:cNvGrpSpPr/>
          <p:nvPr/>
        </p:nvGrpSpPr>
        <p:grpSpPr>
          <a:xfrm>
            <a:off x="5074673" y="4266631"/>
            <a:ext cx="7856712" cy="3338936"/>
            <a:chOff x="592004" y="3870068"/>
            <a:chExt cx="8689797" cy="373417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C2AE27-8337-58BB-8392-D8A1E6CD8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2952" y="4414512"/>
              <a:ext cx="4028849" cy="294568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3C3697-B0C6-3C6C-B4F9-F9EC1AC7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004" y="3870068"/>
              <a:ext cx="2853981" cy="373417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ight Arrow 8">
              <a:extLst>
                <a:ext uri="{FF2B5EF4-FFF2-40B4-BE49-F238E27FC236}">
                  <a16:creationId xmlns:a16="http://schemas.microsoft.com/office/drawing/2014/main" id="{FE2F852A-1B37-2DA8-18A2-4CD626B45C92}"/>
                </a:ext>
              </a:extLst>
            </p:cNvPr>
            <p:cNvSpPr/>
            <p:nvPr/>
          </p:nvSpPr>
          <p:spPr>
            <a:xfrm>
              <a:off x="4007007" y="5323056"/>
              <a:ext cx="807962" cy="679841"/>
            </a:xfrm>
            <a:prstGeom prst="rightArrow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8A673D-0895-18F5-A0FF-F41A1ABB314D}"/>
                </a:ext>
              </a:extLst>
            </p:cNvPr>
            <p:cNvSpPr/>
            <p:nvPr/>
          </p:nvSpPr>
          <p:spPr>
            <a:xfrm>
              <a:off x="7007782" y="4482186"/>
              <a:ext cx="641223" cy="137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197A12F-F8C4-4868-FD82-D8991299BE0D}"/>
              </a:ext>
            </a:extLst>
          </p:cNvPr>
          <p:cNvSpPr/>
          <p:nvPr/>
        </p:nvSpPr>
        <p:spPr>
          <a:xfrm>
            <a:off x="9761103" y="3902788"/>
            <a:ext cx="2834640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srgbClr val="0000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  <a:latin typeface="Corbel" panose="020B0503020204020204"/>
            </a:endParaRP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D8B51CFD-9BD6-7BE7-6025-8D68B50E5EEC}"/>
              </a:ext>
            </a:extLst>
          </p:cNvPr>
          <p:cNvSpPr/>
          <p:nvPr/>
        </p:nvSpPr>
        <p:spPr>
          <a:xfrm rot="5400000">
            <a:off x="10887807" y="3140807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7" name="Right Arrow 8">
            <a:extLst>
              <a:ext uri="{FF2B5EF4-FFF2-40B4-BE49-F238E27FC236}">
                <a16:creationId xmlns:a16="http://schemas.microsoft.com/office/drawing/2014/main" id="{FA8A6B14-AE4E-F445-2655-FE52B55D3D44}"/>
              </a:ext>
            </a:extLst>
          </p:cNvPr>
          <p:cNvSpPr/>
          <p:nvPr/>
        </p:nvSpPr>
        <p:spPr>
          <a:xfrm rot="5400000">
            <a:off x="10887807" y="3140807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Right Arrow 8">
            <a:extLst>
              <a:ext uri="{FF2B5EF4-FFF2-40B4-BE49-F238E27FC236}">
                <a16:creationId xmlns:a16="http://schemas.microsoft.com/office/drawing/2014/main" id="{AB2B8902-61AE-FF89-2B92-E54803A10322}"/>
              </a:ext>
            </a:extLst>
          </p:cNvPr>
          <p:cNvSpPr/>
          <p:nvPr/>
        </p:nvSpPr>
        <p:spPr>
          <a:xfrm rot="5400000">
            <a:off x="10887807" y="3140807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3EA9689-F0C1-7673-130A-E1387794EAFD}"/>
              </a:ext>
            </a:extLst>
          </p:cNvPr>
          <p:cNvSpPr/>
          <p:nvPr/>
        </p:nvSpPr>
        <p:spPr>
          <a:xfrm rot="5400000">
            <a:off x="10887807" y="3140807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rgbClr val="0F6FC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0" name="Right Arrow 8">
            <a:extLst>
              <a:ext uri="{FF2B5EF4-FFF2-40B4-BE49-F238E27FC236}">
                <a16:creationId xmlns:a16="http://schemas.microsoft.com/office/drawing/2014/main" id="{99A1B233-E86E-CA82-8DEF-64FD308864F0}"/>
              </a:ext>
            </a:extLst>
          </p:cNvPr>
          <p:cNvSpPr/>
          <p:nvPr/>
        </p:nvSpPr>
        <p:spPr>
          <a:xfrm rot="5400000">
            <a:off x="10887807" y="3140807"/>
            <a:ext cx="730503" cy="607885"/>
          </a:xfrm>
          <a:prstGeom prst="rightArrow">
            <a:avLst/>
          </a:prstGeom>
          <a:solidFill>
            <a:srgbClr val="DF5327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DE4F10-498E-E4B3-C69F-60455F073593}"/>
              </a:ext>
            </a:extLst>
          </p:cNvPr>
          <p:cNvSpPr/>
          <p:nvPr/>
        </p:nvSpPr>
        <p:spPr>
          <a:xfrm>
            <a:off x="10815549" y="3944176"/>
            <a:ext cx="1219200" cy="145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3CD16-D8B1-580E-7679-57CB291026C2}"/>
              </a:ext>
            </a:extLst>
          </p:cNvPr>
          <p:cNvSpPr txBox="1"/>
          <p:nvPr/>
        </p:nvSpPr>
        <p:spPr>
          <a:xfrm>
            <a:off x="10775577" y="3880175"/>
            <a:ext cx="12394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EEC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6FC9B-22CE-9CE7-4F11-A5DB6E9D502A}"/>
              </a:ext>
            </a:extLst>
          </p:cNvPr>
          <p:cNvSpPr txBox="1"/>
          <p:nvPr/>
        </p:nvSpPr>
        <p:spPr>
          <a:xfrm>
            <a:off x="10699074" y="4768370"/>
            <a:ext cx="85792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/>
              <a:t>Los Angeles EEC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52A365-BBEA-BB8A-24C1-A6A9FAF617C2}"/>
              </a:ext>
            </a:extLst>
          </p:cNvPr>
          <p:cNvSpPr/>
          <p:nvPr/>
        </p:nvSpPr>
        <p:spPr>
          <a:xfrm>
            <a:off x="11220116" y="4220411"/>
            <a:ext cx="640347" cy="131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9CC39A-5DC6-A3A7-31D6-2FDA45BC7952}"/>
              </a:ext>
            </a:extLst>
          </p:cNvPr>
          <p:cNvSpPr/>
          <p:nvPr/>
        </p:nvSpPr>
        <p:spPr>
          <a:xfrm>
            <a:off x="9877927" y="4208656"/>
            <a:ext cx="640347" cy="131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7B6AAC-25A3-297E-7CDC-286CE034CCE7}"/>
              </a:ext>
            </a:extLst>
          </p:cNvPr>
          <p:cNvSpPr txBox="1"/>
          <p:nvPr/>
        </p:nvSpPr>
        <p:spPr>
          <a:xfrm>
            <a:off x="9897699" y="4141785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8/18/25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B98F23-1FB6-58C3-66A9-8E3F38616ECE}"/>
              </a:ext>
            </a:extLst>
          </p:cNvPr>
          <p:cNvSpPr txBox="1"/>
          <p:nvPr/>
        </p:nvSpPr>
        <p:spPr>
          <a:xfrm>
            <a:off x="11230386" y="414766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8/18/25</a:t>
            </a:r>
          </a:p>
        </p:txBody>
      </p:sp>
    </p:spTree>
    <p:extLst>
      <p:ext uri="{BB962C8B-B14F-4D97-AF65-F5344CB8AC3E}">
        <p14:creationId xmlns:p14="http://schemas.microsoft.com/office/powerpoint/2010/main" val="18109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72ED-487E-7C1D-4BBA-C7990F078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B7FF1BE-A11D-50DD-DE6D-2CD52E5B9647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18CBA4-E655-6A0E-0171-9AC246F72FBE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3D91EB-A9A0-6D1C-AC7D-07BFE294AD1B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F3D04AA4-B8C2-C397-5475-F738C77E4761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91D361E-B1FC-04E7-22C0-FB5E2E394AFD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596CA2-D17F-7758-E0D8-3DF113BFC4E5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A018CBAB-B905-5E0A-B16F-AF02A3284987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AF6F7804-2CF2-D881-64E3-5CA9E7447800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5736ADF-7D7D-5DA8-422C-9E8CCFA5FFE4}"/>
              </a:ext>
            </a:extLst>
          </p:cNvPr>
          <p:cNvSpPr txBox="1"/>
          <p:nvPr/>
        </p:nvSpPr>
        <p:spPr>
          <a:xfrm>
            <a:off x="508760" y="2894702"/>
            <a:ext cx="13308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u="sng">
                <a:latin typeface="Book Antiqua" panose="02040602050305030304" pitchFamily="18" charset="0"/>
              </a:rP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5445715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28" y="780115"/>
            <a:ext cx="9931545" cy="599639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Common Production Errors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55909" y="1662227"/>
            <a:ext cx="9799834" cy="36649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After entering information into the CMS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, review for common input errors.</a:t>
            </a:r>
          </a:p>
          <a:p>
            <a:pPr marL="0" indent="0" algn="ctr"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401638" lvl="1" indent="-217488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No information entered – still shows as “0.”</a:t>
            </a:r>
          </a:p>
          <a:p>
            <a:pPr marL="401638" lvl="1" indent="-217488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Numbers entered incorrectly – “920” entered as “92.”</a:t>
            </a:r>
          </a:p>
          <a:p>
            <a:pPr marL="401638" lvl="1" indent="-217488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Incorrect portion size – “case” instead of “each.”</a:t>
            </a:r>
          </a:p>
          <a:p>
            <a:pPr marL="401638" lvl="1" indent="-217488"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Excessive dollar amounts in Cost of Amount Used.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29E80FF-9690-4468-BFC5-37BD6EA39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046" t="12222" r="12181" b="9226"/>
          <a:stretch/>
        </p:blipFill>
        <p:spPr>
          <a:xfrm>
            <a:off x="8028717" y="4711058"/>
            <a:ext cx="3845856" cy="2577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1864" y="4748411"/>
            <a:ext cx="3845856" cy="2577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0514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1115" y="617164"/>
            <a:ext cx="8449056" cy="859252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Tutorial Video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52036" y="1476416"/>
            <a:ext cx="9104449" cy="1251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Try troubleshooting before submitting a Remedy Ticket. If you can't find Production Records for this week, explain the issue in the Description section.</a:t>
            </a:r>
          </a:p>
        </p:txBody>
      </p:sp>
      <p:pic>
        <p:nvPicPr>
          <p:cNvPr id="4" name="11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41" t="2697" r="1028" b="1145"/>
          <a:stretch/>
        </p:blipFill>
        <p:spPr>
          <a:xfrm>
            <a:off x="2964811" y="2946902"/>
            <a:ext cx="8181090" cy="419516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130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5602" y="1498661"/>
            <a:ext cx="9166396" cy="2723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Instructions on how to create a remedy ticket are available  on the Food Service website.</a:t>
            </a:r>
          </a:p>
          <a:p>
            <a:pPr marL="0" indent="0" algn="ctr">
              <a:buNone/>
            </a:pPr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Training &amp; Resource &gt; CMS Section &gt; “How to Create a Remedy Ticket.”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06196" y="4054254"/>
            <a:ext cx="3398404" cy="2669558"/>
            <a:chOff x="3174978" y="3507303"/>
            <a:chExt cx="3722627" cy="29332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04604">
              <a:off x="4811218" y="3735102"/>
              <a:ext cx="2086387" cy="270542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3710" y="3507303"/>
              <a:ext cx="2018728" cy="2680606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04767">
              <a:off x="3174978" y="3638384"/>
              <a:ext cx="2102008" cy="2709181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Right Arrow 13"/>
          <p:cNvSpPr/>
          <p:nvPr/>
        </p:nvSpPr>
        <p:spPr>
          <a:xfrm>
            <a:off x="3922462" y="4808253"/>
            <a:ext cx="517040" cy="618313"/>
          </a:xfrm>
          <a:prstGeom prst="rightArrow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169724" y="4808253"/>
            <a:ext cx="517040" cy="618313"/>
          </a:xfrm>
          <a:prstGeom prst="rightArrow">
            <a:avLst/>
          </a:prstGeom>
          <a:solidFill>
            <a:srgbClr val="DF532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1BD006-2BB0-4C25-86CD-960E2CF4322A}"/>
              </a:ext>
            </a:extLst>
          </p:cNvPr>
          <p:cNvGrpSpPr/>
          <p:nvPr/>
        </p:nvGrpSpPr>
        <p:grpSpPr>
          <a:xfrm>
            <a:off x="2220936" y="4124152"/>
            <a:ext cx="1490079" cy="2564454"/>
            <a:chOff x="2547648" y="3600742"/>
            <a:chExt cx="1490079" cy="25644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53" t="11056" r="12290" b="10992"/>
            <a:stretch/>
          </p:blipFill>
          <p:spPr>
            <a:xfrm>
              <a:off x="2547648" y="3600742"/>
              <a:ext cx="1479477" cy="256445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2558250" y="5315113"/>
              <a:ext cx="1479477" cy="18253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42843" y="4092173"/>
            <a:ext cx="2411259" cy="2723591"/>
            <a:chOff x="2219717" y="3432652"/>
            <a:chExt cx="2304658" cy="310230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9717" y="3829627"/>
              <a:ext cx="2301439" cy="2705334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t="-1" r="22868" b="-67332"/>
            <a:stretch/>
          </p:blipFill>
          <p:spPr>
            <a:xfrm>
              <a:off x="2220202" y="3432652"/>
              <a:ext cx="2304173" cy="66309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  <p:sp>
        <p:nvSpPr>
          <p:cNvPr id="18" name="Rectangle 17"/>
          <p:cNvSpPr/>
          <p:nvPr/>
        </p:nvSpPr>
        <p:spPr>
          <a:xfrm>
            <a:off x="4539981" y="5657012"/>
            <a:ext cx="2410752" cy="1825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ABC37C-76F6-F6BC-2024-9B6EFC2D6AC5}"/>
              </a:ext>
            </a:extLst>
          </p:cNvPr>
          <p:cNvSpPr txBox="1">
            <a:spLocks/>
          </p:cNvSpPr>
          <p:nvPr/>
        </p:nvSpPr>
        <p:spPr>
          <a:xfrm>
            <a:off x="1642874" y="678859"/>
            <a:ext cx="9931545" cy="5996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Remedy Ticket Best Practice</a:t>
            </a:r>
          </a:p>
        </p:txBody>
      </p:sp>
    </p:spTree>
    <p:extLst>
      <p:ext uri="{BB962C8B-B14F-4D97-AF65-F5344CB8AC3E}">
        <p14:creationId xmlns:p14="http://schemas.microsoft.com/office/powerpoint/2010/main" val="32584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4EDE73-F8B3-E944-4501-B1AEB495EBDD}"/>
              </a:ext>
            </a:extLst>
          </p:cNvPr>
          <p:cNvSpPr txBox="1"/>
          <p:nvPr/>
        </p:nvSpPr>
        <p:spPr>
          <a:xfrm>
            <a:off x="2389569" y="5368575"/>
            <a:ext cx="9190863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a Production Record?</a:t>
            </a:r>
            <a:endParaRPr lang="en-US" sz="2640" b="1">
              <a:solidFill>
                <a:srgbClr val="0F6FC6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44270-7F6D-AC41-6298-655133D34242}"/>
              </a:ext>
            </a:extLst>
          </p:cNvPr>
          <p:cNvSpPr txBox="1"/>
          <p:nvPr/>
        </p:nvSpPr>
        <p:spPr>
          <a:xfrm>
            <a:off x="2389569" y="5867173"/>
            <a:ext cx="10283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Records </a:t>
            </a: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help plan menus, predict quantities, minimize waste, choose suitable options, and analyze nutrients.</a:t>
            </a:r>
            <a:endParaRPr lang="en-US" sz="200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B3825-763D-5A06-4116-91CCAF53E6D3}"/>
              </a:ext>
            </a:extLst>
          </p:cNvPr>
          <p:cNvSpPr txBox="1"/>
          <p:nvPr/>
        </p:nvSpPr>
        <p:spPr>
          <a:xfrm>
            <a:off x="2518441" y="1524893"/>
            <a:ext cx="893311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6898" algn="ctr" defTabSz="754380">
              <a:buClr>
                <a:srgbClr val="DF5327"/>
              </a:buClr>
              <a:buSzPct val="80000"/>
              <a:defRPr/>
            </a:pPr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Who's responsible for entering information into the </a:t>
            </a:r>
            <a:r>
              <a:rPr lang="en-US" sz="2640" b="1" i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215CF-EEA8-4C08-FE75-E8011129A625}"/>
              </a:ext>
            </a:extLst>
          </p:cNvPr>
          <p:cNvSpPr txBox="1"/>
          <p:nvPr/>
        </p:nvSpPr>
        <p:spPr>
          <a:xfrm>
            <a:off x="1522911" y="2441391"/>
            <a:ext cx="1159256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>
              <a:lnSpc>
                <a:spcPct val="90000"/>
              </a:lnSpc>
              <a:spcBef>
                <a:spcPts val="1100"/>
              </a:spcBef>
              <a:spcAft>
                <a:spcPts val="660"/>
              </a:spcAft>
              <a:buClr>
                <a:srgbClr val="DF5327"/>
              </a:buClr>
              <a:buSzPct val="80000"/>
              <a:defRPr/>
            </a:pP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All cafeteria staff is responsible for completing </a:t>
            </a:r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B5C3B-CD9A-0CEC-C94A-0007DE98FC38}"/>
              </a:ext>
            </a:extLst>
          </p:cNvPr>
          <p:cNvSpPr txBox="1"/>
          <p:nvPr/>
        </p:nvSpPr>
        <p:spPr>
          <a:xfrm>
            <a:off x="1996781" y="3221747"/>
            <a:ext cx="1017238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Why is it crucial to ensure that the Production Worksheets and Production Records are accurate and complete daily?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0C5F0-D404-914E-1535-1226EECCBD35}"/>
              </a:ext>
            </a:extLst>
          </p:cNvPr>
          <p:cNvSpPr txBox="1"/>
          <p:nvPr/>
        </p:nvSpPr>
        <p:spPr>
          <a:xfrm>
            <a:off x="2518441" y="4161127"/>
            <a:ext cx="916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entered information supports the claim for reimbursements from the state and federal government.</a:t>
            </a:r>
            <a:endParaRPr lang="en-US" sz="280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1306B-272E-4195-9603-B110FD47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94" y="488736"/>
            <a:ext cx="3220012" cy="897104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Recap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194436-E670-5CFA-3C28-A486B4188F70}"/>
              </a:ext>
            </a:extLst>
          </p:cNvPr>
          <p:cNvCxnSpPr/>
          <p:nvPr/>
        </p:nvCxnSpPr>
        <p:spPr>
          <a:xfrm>
            <a:off x="1522911" y="3113736"/>
            <a:ext cx="11547630" cy="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FD6EA4-76BD-CBBE-6272-7E8DE2663F51}"/>
              </a:ext>
            </a:extLst>
          </p:cNvPr>
          <p:cNvCxnSpPr/>
          <p:nvPr/>
        </p:nvCxnSpPr>
        <p:spPr>
          <a:xfrm>
            <a:off x="1567841" y="5280209"/>
            <a:ext cx="11547630" cy="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0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F27337-50A2-D7BB-83EA-4DDFFBDC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2620707"/>
            <a:ext cx="12205039" cy="3207983"/>
          </a:xfrm>
        </p:spPr>
        <p:txBody>
          <a:bodyPr>
            <a:noAutofit/>
          </a:bodyPr>
          <a:lstStyle/>
          <a:p>
            <a:pPr algn="ctr"/>
            <a:r>
              <a:rPr lang="en-US" sz="146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093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85" y="611695"/>
            <a:ext cx="11199029" cy="939736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a Production Worksheet?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6026" y="1551431"/>
            <a:ext cx="9422262" cy="2699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The 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documents meals that have been prepared, cooked, served, and are leftover.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i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 Worksheet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information is transferred to the CMS 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after each meal service has been completed.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It is completed </a:t>
            </a:r>
            <a:r>
              <a:rPr lang="en-US" sz="2640" b="1">
                <a:latin typeface="Book Antiqua" panose="02040602050305030304" pitchFamily="18" charset="0"/>
                <a:cs typeface="Arial" panose="020B0604020202020204" pitchFamily="34" charset="0"/>
              </a:rPr>
              <a:t>daily for each service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  <a:endParaRPr lang="en-US" sz="2640">
              <a:latin typeface="Book Antiqua" panose="0204060205030503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201" y="4142038"/>
            <a:ext cx="5029199" cy="3325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F0D5C7-93A0-0C8A-8608-7A6905E36037}"/>
              </a:ext>
            </a:extLst>
          </p:cNvPr>
          <p:cNvSpPr/>
          <p:nvPr/>
        </p:nvSpPr>
        <p:spPr>
          <a:xfrm>
            <a:off x="5080000" y="4495800"/>
            <a:ext cx="1143000" cy="274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BA863-4E5D-F055-AB2B-0FCA90FB9171}"/>
              </a:ext>
            </a:extLst>
          </p:cNvPr>
          <p:cNvSpPr txBox="1"/>
          <p:nvPr/>
        </p:nvSpPr>
        <p:spPr>
          <a:xfrm>
            <a:off x="5003801" y="4438594"/>
            <a:ext cx="95571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/>
              <a:t># 11111111   Los Angeles 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83E99-5231-6114-9013-159BF05C3A63}"/>
              </a:ext>
            </a:extLst>
          </p:cNvPr>
          <p:cNvSpPr/>
          <p:nvPr/>
        </p:nvSpPr>
        <p:spPr>
          <a:xfrm>
            <a:off x="4588196" y="4547236"/>
            <a:ext cx="269477" cy="6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4DEB2B-250A-656A-0BCE-E853E3ECA152}"/>
              </a:ext>
            </a:extLst>
          </p:cNvPr>
          <p:cNvSpPr txBox="1"/>
          <p:nvPr/>
        </p:nvSpPr>
        <p:spPr>
          <a:xfrm>
            <a:off x="4516397" y="4500609"/>
            <a:ext cx="45851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22810225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2.9|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5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3.5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7|17.7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7C6616-66C6-42E8-A490-326BC0229A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EA1C29-C31D-412B-98A1-A7C4D1DE7394}">
  <ds:schemaRefs>
    <ds:schemaRef ds:uri="8bf10d84-95c4-446b-a6dc-317de1800774"/>
    <ds:schemaRef ds:uri="a038a585-4f1b-4b82-9716-f9d38f63b763"/>
    <ds:schemaRef ds:uri="b523212d-ee6b-416a-b870-f85da76adb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C787CE-C58D-4400-8F28-1C37F3F61975}">
  <ds:schemaRefs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a038a585-4f1b-4b82-9716-f9d38f63b763"/>
    <ds:schemaRef ds:uri="http://schemas.microsoft.com/office/2006/documentManagement/types"/>
    <ds:schemaRef ds:uri="http://purl.org/dc/elements/1.1/"/>
    <ds:schemaRef ds:uri="b523212d-ee6b-416a-b870-f85da76adb72"/>
    <ds:schemaRef ds:uri="8bf10d84-95c4-446b-a6dc-317de1800774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7081</Words>
  <Application>Microsoft Office PowerPoint</Application>
  <PresentationFormat>Custom</PresentationFormat>
  <Paragraphs>2198</Paragraphs>
  <Slides>86</Slides>
  <Notes>84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Production Worksheet And  Production Records </vt:lpstr>
      <vt:lpstr>Activity Forms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Production Worksheet?</vt:lpstr>
      <vt:lpstr>How are Production Worksheets Created?</vt:lpstr>
      <vt:lpstr>How to Print Production Worksheets</vt:lpstr>
      <vt:lpstr>How To Create And Print Production Worksheets And Production Records</vt:lpstr>
      <vt:lpstr>PowerPoint Presentation</vt:lpstr>
      <vt:lpstr>Menu Substitutions</vt:lpstr>
      <vt:lpstr>PowerPoint Presentation</vt:lpstr>
      <vt:lpstr>When to Make Substitutions</vt:lpstr>
      <vt:lpstr>PowerPoint Presentation</vt:lpstr>
      <vt:lpstr>Menu Substitutions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Responsible for Completing the Production Worksheets?</vt:lpstr>
      <vt:lpstr>Assign Staff to Fill-In  Production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Accounting for Employee Meals</vt:lpstr>
      <vt:lpstr>PowerPoint Presentation</vt:lpstr>
      <vt:lpstr>PowerPoint Presentation</vt:lpstr>
      <vt:lpstr>PowerPoint Presentation</vt:lpstr>
      <vt:lpstr>PowerPoint Presentation</vt:lpstr>
      <vt:lpstr>Accounting for Adult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Production Record?</vt:lpstr>
      <vt:lpstr>Meals/ Revenue Tab</vt:lpstr>
      <vt:lpstr>Meals/Revenue Tab Other Field</vt:lpstr>
      <vt:lpstr>Daily Comment/ Menu</vt:lpstr>
      <vt:lpstr>Production Worksheet Data to  CMS Production Record</vt:lpstr>
      <vt:lpstr>Add Item to Production Record </vt:lpstr>
      <vt:lpstr>Add Item to Production </vt:lpstr>
      <vt:lpstr>Leftover Codes</vt:lpstr>
      <vt:lpstr>Removing An Item</vt:lpstr>
      <vt:lpstr>Complete CMS Production Record</vt:lpstr>
      <vt:lpstr>PowerPoint Presentation</vt:lpstr>
      <vt:lpstr>Production Worksheet Signature</vt:lpstr>
      <vt:lpstr>PowerPoint Presentation</vt:lpstr>
      <vt:lpstr>Production Record Report</vt:lpstr>
      <vt:lpstr>PowerPoint Presentation</vt:lpstr>
      <vt:lpstr> EEC &amp; Off-Sites Meal Counts</vt:lpstr>
      <vt:lpstr>PowerPoint Presentation</vt:lpstr>
      <vt:lpstr>Common Production Errors</vt:lpstr>
      <vt:lpstr>Tutorial Video</vt:lpstr>
      <vt:lpstr>PowerPoint Presentation</vt:lpstr>
      <vt:lpstr>Recap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Gomez, Anthony</dc:creator>
  <cp:lastModifiedBy>Chaney, Genea</cp:lastModifiedBy>
  <cp:revision>2</cp:revision>
  <cp:lastPrinted>2025-05-06T14:42:38Z</cp:lastPrinted>
  <dcterms:created xsi:type="dcterms:W3CDTF">2024-01-02T19:18:38Z</dcterms:created>
  <dcterms:modified xsi:type="dcterms:W3CDTF">2025-08-08T16:49:38Z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Crystal Reports</vt:lpwstr>
  </property>
  <property fmtid="{D5CDD505-2E9C-101B-9397-08002B2CF9AE}" pid="3" name="ContentTypeId">
    <vt:lpwstr>0x0101004EE02F034B8BF54BAE9AA0D60582A4B6</vt:lpwstr>
  </property>
  <property fmtid="{D5CDD505-2E9C-101B-9397-08002B2CF9AE}" pid="4" name="MediaServiceImageTags">
    <vt:lpwstr/>
  </property>
</Properties>
</file>